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1" r:id="rId11"/>
    <p:sldId id="262" r:id="rId12"/>
    <p:sldId id="267" r:id="rId13"/>
  </p:sldIdLst>
  <p:sldSz cx="109728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80" userDrawn="1">
          <p15:clr>
            <a:srgbClr val="A4A3A4"/>
          </p15:clr>
        </p15:guide>
        <p15:guide id="2" pos="34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40" y="24"/>
      </p:cViewPr>
      <p:guideLst>
        <p:guide orient="horz" pos="3480"/>
        <p:guide pos="345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1795781"/>
            <a:ext cx="9326880" cy="382016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763261"/>
            <a:ext cx="8229600" cy="2649219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675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566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411" y="584200"/>
            <a:ext cx="2366010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4381" y="584200"/>
            <a:ext cx="6960870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3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120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6" y="2735583"/>
            <a:ext cx="9464040" cy="4564379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6" y="7343143"/>
            <a:ext cx="9464040" cy="2400299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/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698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43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54980" y="2921000"/>
            <a:ext cx="4663440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290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584202"/>
            <a:ext cx="9464040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5810" y="2689861"/>
            <a:ext cx="4642008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5810" y="4008120"/>
            <a:ext cx="4642008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1" y="2689861"/>
            <a:ext cx="4664869" cy="1318259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1" y="4008120"/>
            <a:ext cx="466486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424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41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534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4869" y="1579882"/>
            <a:ext cx="5554980" cy="779780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897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809" y="731520"/>
            <a:ext cx="3539014" cy="256032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664869" y="1579882"/>
            <a:ext cx="5554980" cy="779780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5809" y="3291840"/>
            <a:ext cx="3539014" cy="6098541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962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380" y="584202"/>
            <a:ext cx="9464040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380" y="2921000"/>
            <a:ext cx="9464040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438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3551C-307B-4D8C-995F-A1FBB404F56C}" type="datetimeFigureOut">
              <a:rPr lang="en-US" smtClean="0"/>
              <a:t>23-Dec-21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4740" y="10170162"/>
            <a:ext cx="370332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9540" y="10170162"/>
            <a:ext cx="2468880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EFA4A-E344-4074-9632-37FAFC7C27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203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5423870" y="0"/>
            <a:ext cx="5548930" cy="5548930"/>
          </a:xfrm>
          <a:prstGeom prst="rect">
            <a:avLst/>
          </a:prstGeom>
          <a:solidFill>
            <a:schemeClr val="accent4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5651785" y="862955"/>
            <a:ext cx="293370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304800" y="1337687"/>
            <a:ext cx="7067550" cy="7067550"/>
          </a:xfrm>
          <a:prstGeom prst="rect">
            <a:avLst/>
          </a:prstGeom>
          <a:blipFill>
            <a:blip r:embed="rId4"/>
            <a:srcRect/>
            <a:stretch>
              <a:fillRect l="-25000" r="-25000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304800" y="7333294"/>
            <a:ext cx="7067550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2685142" y="8405238"/>
            <a:ext cx="4687207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767658" y="7257094"/>
            <a:ext cx="660469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BRAND NEW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3008655" y="8316159"/>
            <a:ext cx="4363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TEMPLATE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972FFA-64CF-4E7E-8DEC-58E0FA0F1F65}"/>
              </a:ext>
            </a:extLst>
          </p:cNvPr>
          <p:cNvSpPr txBox="1"/>
          <p:nvPr/>
        </p:nvSpPr>
        <p:spPr>
          <a:xfrm rot="16200000">
            <a:off x="5374590" y="5451901"/>
            <a:ext cx="4921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7725830" y="8446273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7923238" y="852020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304800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10248862" y="399648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9755627" y="399649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9267116" y="400893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>
            <a:off x="-139317" y="9563398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8097257">
            <a:off x="8046664" y="2896596"/>
            <a:ext cx="2538564" cy="2538564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940947" y="9196842"/>
            <a:ext cx="898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8465728" y="5830297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8868351" y="6232920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RANSITION">
            <a:extLst>
              <a:ext uri="{FF2B5EF4-FFF2-40B4-BE49-F238E27FC236}">
                <a16:creationId xmlns:a16="http://schemas.microsoft.com/office/drawing/2014/main" id="{6534E4A5-E2C7-40BB-B60E-3232337AFCB5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3F29E922-450E-4962-A674-109BA2A767D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0"/>
                  <p14:fade in="50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3905864" y="1761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22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7963E-6 1.89815E-6 L -3.37963E-6 0.03052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9815E-6 1.25E-6 L 0.04268 -0.0011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3.93519E-6 1.34259E-6 L 3.93519E-6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9.25926E-7 -3.51852E-6 L 0.09433 -3.51852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1111E-6 -4.16667E-7 L -0.60186 -0.0013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93" y="-7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01852E-6 4.07407E-6 L -1.01852E-6 -0.02257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61111E-6 1.43519E-6 L 0.32205 0.00072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2" y="2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34259E-6 -9.72222E-7 L -0.21354 -9.72222E-7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037E-7 -2.22222E-6 L -0.00014 0.07538 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376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51852E-6 1.15741E-6 L 0.25289 -0.25275 " pathEditMode="relative" rAng="0" ptsTypes="AA">
                                      <p:cBhvr>
                                        <p:cTn id="95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45" y="-1264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" presetClass="emph" presetSubtype="0" accel="50000" decel="50000" autoRev="1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7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14815E-6 -4.25926E-6 L 0.1331 -4.25926E-6 " pathEditMode="relative" rAng="0" ptsTypes="AA">
                                      <p:cBhvr>
                                        <p:cTn id="105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5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14815E-6 -4.25926E-6 L -0.05787 -4.25926E-6 " pathEditMode="relative" rAng="0" ptsTypes="AA">
                                      <p:cBhvr>
                                        <p:cTn id="107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7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2" presetClass="entr" presetSubtype="12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36" grpId="0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9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5423870" y="0"/>
            <a:ext cx="5548930" cy="5548930"/>
          </a:xfrm>
          <a:prstGeom prst="rect">
            <a:avLst/>
          </a:prstGeom>
          <a:solidFill>
            <a:schemeClr val="accent4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5651785" y="862955"/>
            <a:ext cx="293370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304800" y="1337687"/>
            <a:ext cx="7067550" cy="7067550"/>
          </a:xfrm>
          <a:prstGeom prst="rect">
            <a:avLst/>
          </a:prstGeom>
          <a:blipFill>
            <a:blip r:embed="rId2"/>
            <a:srcRect/>
            <a:stretch>
              <a:fillRect l="-25000" r="-25000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1714500" y="7333294"/>
            <a:ext cx="5657850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3620057" y="8405238"/>
            <a:ext cx="3752292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3096821" y="7257094"/>
            <a:ext cx="42755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GRAB 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4401664" y="8316159"/>
            <a:ext cx="29706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NOW!!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972FFA-64CF-4E7E-8DEC-58E0FA0F1F65}"/>
              </a:ext>
            </a:extLst>
          </p:cNvPr>
          <p:cNvSpPr txBox="1"/>
          <p:nvPr/>
        </p:nvSpPr>
        <p:spPr>
          <a:xfrm rot="16200000">
            <a:off x="5374590" y="5451901"/>
            <a:ext cx="4921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7725830" y="8446273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7923238" y="852020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304800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10248862" y="399648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9755627" y="399649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9267116" y="400893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>
            <a:off x="-139317" y="9563398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8097257">
            <a:off x="8046664" y="2896596"/>
            <a:ext cx="2538564" cy="2538564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940947" y="9196842"/>
            <a:ext cx="8984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8465728" y="5830297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8868351" y="6232920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D0C282D9-DFDC-45B8-92D9-39816374454C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6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3.37963E-6 1.89815E-6 L -3.37963E-6 0.03052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1.25E-6 L 0.04268 -0.0011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3.93519E-6 1.34259E-6 L 3.93519E-6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47222E-6 -3.51852E-6 L 0.09433 -3.51852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61111E-6 -4.16667E-7 L -0.60186 -0.0013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93" y="-7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01852E-6 4.07407E-6 L -1.01852E-6 -0.02257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8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1.43519E-6 L 0.32205 0.00072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2" y="2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94444E-6 -9.72222E-7 L -0.21354 -9.72222E-7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3" presetClass="pat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7037E-7 -2.22222E-6 L -0.00014 0.07538 " pathEditMode="relative" rAng="0" ptsTypes="AA">
                                      <p:cBhvr>
                                        <p:cTn id="87" dur="1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" y="376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51852E-6 1.15741E-6 L 0.25289 -0.25275 " pathEditMode="relative" rAng="0" ptsTypes="AA">
                                      <p:cBhvr>
                                        <p:cTn id="95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45" y="-1264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" presetClass="emph" presetSubtype="0" accel="50000" decel="50000" autoRev="1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7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3.14815E-6 -4.25926E-6 L 0.1331 -4.25926E-6 " pathEditMode="relative" rAng="0" ptsTypes="AA">
                                      <p:cBhvr>
                                        <p:cTn id="105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55" y="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3.14815E-6 -4.25926E-6 L -0.05787 -4.25926E-6 " pathEditMode="relative" rAng="0" ptsTypes="AA">
                                      <p:cBhvr>
                                        <p:cTn id="107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4" y="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1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9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2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7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3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5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7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9" grpId="0"/>
      <p:bldP spid="9" grpId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36" grpId="0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13014" y="2724150"/>
            <a:ext cx="10946771" cy="55245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278082" y="1219839"/>
            <a:ext cx="778443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2452202">
            <a:off x="1660747" y="1501168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952717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348757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348758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350002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9136129" y="6577653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2045721" y="4001418"/>
            <a:ext cx="6905642" cy="306057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3283460" y="4549982"/>
            <a:ext cx="4430164" cy="196344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4292249" y="6854115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4489657" y="6928050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694718" y="4950429"/>
            <a:ext cx="9583364" cy="107194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1190994" y="5132457"/>
            <a:ext cx="85908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spc="6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WWW.YOURDOMAIN.COM</a:t>
            </a:r>
          </a:p>
        </p:txBody>
      </p:sp>
      <p:sp>
        <p:nvSpPr>
          <p:cNvPr id="36" name="TRANSITION">
            <a:extLst>
              <a:ext uri="{FF2B5EF4-FFF2-40B4-BE49-F238E27FC236}">
                <a16:creationId xmlns:a16="http://schemas.microsoft.com/office/drawing/2014/main" id="{5E25B58C-8791-4414-8984-E83E09F0A05B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112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4.02778E-6 1.85185E-6 L -4.02778E-6 0.03052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4.07407E-6 L 0 -0.04587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09433 0 " pathEditMode="relative" rAng="0" ptsTypes="AA">
                                      <p:cBhvr>
                                        <p:cTn id="4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32205 0.00072 " pathEditMode="relative" rAng="0" ptsTypes="AA">
                                      <p:cBhvr>
                                        <p:cTn id="51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2" y="2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59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4537E-6 -1.66667E-6 L 2.4537E-6 -0.13368 " pathEditMode="relative" rAng="0" ptsTypes="AA">
                                      <p:cBhvr>
                                        <p:cTn id="67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4537E-6 -1.66667E-6 L 2.4537E-6 0.03357 " pathEditMode="relative" rAng="0" ptsTypes="AA">
                                      <p:cBhvr>
                                        <p:cTn id="69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7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97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99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2" presetClass="exit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4" grpId="4" animBg="1"/>
      <p:bldP spid="12" grpId="0"/>
      <p:bldP spid="12" grpId="1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10" grpId="0" animBg="1"/>
      <p:bldP spid="10" grpId="1" animBg="1"/>
      <p:bldP spid="10" grpId="2" animBg="1"/>
      <p:bldP spid="11" grpId="0"/>
      <p:bldP spid="11" grpId="1"/>
      <p:bldP spid="6" grpId="0" animBg="1"/>
      <p:bldP spid="6" grpId="1" animBg="1"/>
      <p:bldP spid="6" grpId="2" animBg="1"/>
      <p:bldP spid="6" grpId="3" animBg="1"/>
      <p:bldP spid="7" grpId="0"/>
      <p:bldP spid="7" grpId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3361797"/>
      </p:ext>
    </p:extLst>
  </p:cSld>
  <p:clrMapOvr>
    <a:masterClrMapping/>
  </p:clrMapOvr>
  <p:transition spd="slow"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2711935" y="0"/>
            <a:ext cx="5548930" cy="109728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-525903" y="3784980"/>
            <a:ext cx="293370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567843" y="1126262"/>
            <a:ext cx="9245317" cy="4852076"/>
          </a:xfrm>
          <a:prstGeom prst="rect">
            <a:avLst/>
          </a:prstGeom>
          <a:blipFill>
            <a:blip r:embed="rId2"/>
            <a:srcRect/>
            <a:stretch>
              <a:fillRect t="-13599" b="-13599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1953251" y="5160977"/>
            <a:ext cx="7067550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2823030" y="6224670"/>
            <a:ext cx="5334000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2650354" y="5084777"/>
            <a:ext cx="56733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AWESOME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3003188" y="6135591"/>
            <a:ext cx="49664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SLIDESHOW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4295014" y="8766852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4492422" y="8840787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8142162" y="40675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16200000">
            <a:off x="550930" y="9177907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940947" y="7029143"/>
            <a:ext cx="89847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endParaRPr lang="en-US" sz="1600" dirty="0">
              <a:solidFill>
                <a:schemeClr val="tx2">
                  <a:lumMod val="50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8547779" y="8446273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8950402" y="8848896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6534E4A5-E2C7-40BB-B60E-3232337AFCB5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296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963E-6 -2.63889E-6 L 1.2963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4.02778E-6 L 0.04268 -0.00115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34259E-6 L 0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14815E-6 L 0.09433 3.14815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7778E-7 -4.62963E-8 L -0.60185 -0.0013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93" y="-7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7778E-7 -4.62963E-8 L 0.02691 -4.62963E-8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77778E-6 L 0.32205 0.00072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2" y="2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48148E-7 3.75E-6 L -0.21354 3.75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82407E-6 2.03704E-6 L -2.82407E-6 -0.13368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82407E-6 2.03704E-6 L -2.82407E-6 0.03356 " pathEditMode="relative" rAng="0" ptsTypes="AA">
                                      <p:cBhvr>
                                        <p:cTn id="100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0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" presetClass="exit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6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36" grpId="0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40" grpId="0" animBg="1"/>
      <p:bldP spid="4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3004138" y="7189043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3406761" y="7591666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5410855" y="0"/>
            <a:ext cx="5548930" cy="109728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616446" y="6493091"/>
            <a:ext cx="34334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567843" y="-473696"/>
            <a:ext cx="4978001" cy="7167194"/>
          </a:xfrm>
          <a:prstGeom prst="rect">
            <a:avLst/>
          </a:prstGeom>
          <a:blipFill>
            <a:blip r:embed="rId2"/>
            <a:srcRect/>
            <a:stretch>
              <a:fillRect t="-2092" b="-2092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4938576" y="1920615"/>
            <a:ext cx="5583331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5834701" y="2989297"/>
            <a:ext cx="4687207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5731814" y="1844415"/>
            <a:ext cx="479009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MODERN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6499654" y="2900218"/>
            <a:ext cx="40222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CONCEPT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5728998" y="7195373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5926406" y="726930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8179295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-1068882" y="1925352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16200000">
            <a:off x="550930" y="9177907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5640381" y="4057976"/>
            <a:ext cx="48815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endParaRPr lang="en-US" sz="1600" dirty="0">
              <a:solidFill>
                <a:schemeClr val="tx2">
                  <a:lumMod val="50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32947646-4682-4B27-8921-9B53625ACE0A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203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25926E-6 -3.47222E-6 L 4.25926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36111E-6 -4.49074E-6 L 0.04268 -0.00115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34259E-6 1.34259E-6 L 1.34259E-6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93519E-6 1.38889E-6 L 0.09432 1.38889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15741E-6 -1.38889E-7 L 0.00506 -0.4312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215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15741E-6 -1.38889E-7 L 0.00101 0.02908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144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3.65741E-6 L 0.25448 -3.65741E-6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17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0556E-6 3.28704E-6 L -0.21355 3.28704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40741E-6 4.90741E-6 L 2.40741E-6 -0.13369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40741E-6 4.90741E-6 L 2.40741E-6 0.03356 " pathEditMode="relative" rAng="0" ptsTypes="AA">
                                      <p:cBhvr>
                                        <p:cTn id="100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0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" presetClass="exit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12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36" grpId="0"/>
      <p:bldP spid="37" grpId="0" animBg="1"/>
      <p:bldP spid="3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13014" y="0"/>
            <a:ext cx="10946771" cy="55245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616446" y="569729"/>
            <a:ext cx="34334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2997400" y="912058"/>
            <a:ext cx="4978001" cy="8687252"/>
          </a:xfrm>
          <a:prstGeom prst="rect">
            <a:avLst/>
          </a:prstGeom>
          <a:blipFill>
            <a:blip r:embed="rId2"/>
            <a:srcRect/>
            <a:stretch>
              <a:fillRect l="-11362" r="-11362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5165478" y="5106679"/>
            <a:ext cx="5356429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5834701" y="6165836"/>
            <a:ext cx="4687207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6353779" y="5030479"/>
            <a:ext cx="41681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UNIQUE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6474005" y="6076757"/>
            <a:ext cx="40479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PRODUCT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Graphic 3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7224220" y="1452686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aphic 3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7897985">
            <a:off x="8002377" y="8580887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22B13CB-36DB-4E1D-8938-F51764EA3411}"/>
              </a:ext>
            </a:extLst>
          </p:cNvPr>
          <p:cNvSpPr/>
          <p:nvPr/>
        </p:nvSpPr>
        <p:spPr>
          <a:xfrm>
            <a:off x="-482933" y="6468061"/>
            <a:ext cx="5799251" cy="263279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199526" y="6673965"/>
            <a:ext cx="488152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2617499" y="8814648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2814907" y="8888583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409715" y="2826927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812338" y="3229550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D0C282D9-DFDC-45B8-92D9-39816374454C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578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9.25926E-7 -2.91667E-6 L -9.25926E-7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31481E-7 -1.01852E-6 L 0.04268 -0.0011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34259E-6 L 0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463E-6 -3.19444E-6 L 0.09433 -3.19444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1.99074E-6 L 0.00506 -0.4312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215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-1.99074E-6 L 0.00101 0.02908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144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75926E-6 L 0.24407 1.75926E-6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96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0556E-6 -3.24074E-6 L -0.21355 -3.24074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3.88889E-6 L 0 0.81004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9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40741E-6 7.87037E-7 L 2.40741E-6 -0.13368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40741E-6 7.87037E-7 L 2.40741E-6 0.03356 " pathEditMode="relative" rAng="0" ptsTypes="AA">
                                      <p:cBhvr>
                                        <p:cTn id="102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2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xit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ntr" presetSubtype="6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2" grpId="0" animBg="1"/>
      <p:bldP spid="36" grpId="0"/>
      <p:bldP spid="10" grpId="0" animBg="1"/>
      <p:bldP spid="10" grpId="1" animBg="1"/>
      <p:bldP spid="10" grpId="2" animBg="1"/>
      <p:bldP spid="11" grpId="0"/>
      <p:bldP spid="11" grpId="1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7" grpId="0" animBg="1"/>
      <p:bldP spid="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13014" y="5448300"/>
            <a:ext cx="10946771" cy="55245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181343" y="1219839"/>
            <a:ext cx="778443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2452202">
            <a:off x="3970107" y="7400266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5689303" y="2544509"/>
            <a:ext cx="4978001" cy="7362578"/>
          </a:xfrm>
          <a:prstGeom prst="rect">
            <a:avLst/>
          </a:prstGeom>
          <a:blipFill>
            <a:blip r:embed="rId2"/>
            <a:srcRect/>
            <a:stretch>
              <a:fillRect t="-714" b="-714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305496" y="961975"/>
            <a:ext cx="4363695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305496" y="2025668"/>
            <a:ext cx="4687207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305496" y="885775"/>
            <a:ext cx="364234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MUSIC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305496" y="1951103"/>
            <a:ext cx="43059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INCLUDED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9020079" y="3815402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-">
            <a:extLst>
              <a:ext uri="{FF2B5EF4-FFF2-40B4-BE49-F238E27FC236}">
                <a16:creationId xmlns:a16="http://schemas.microsoft.com/office/drawing/2014/main" id="{E22B13CB-36DB-4E1D-8938-F51764EA3411}"/>
              </a:ext>
            </a:extLst>
          </p:cNvPr>
          <p:cNvSpPr/>
          <p:nvPr/>
        </p:nvSpPr>
        <p:spPr>
          <a:xfrm>
            <a:off x="-482933" y="3365261"/>
            <a:ext cx="5799251" cy="33892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199526" y="3571165"/>
            <a:ext cx="48815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2617499" y="6493857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2814907" y="6567792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383917" y="7260924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786540" y="7663547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015B1DC8-1602-4425-A5E5-C7ED1B38601D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539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9.25926E-7 3.28704E-6 L -9.25926E-7 0.03052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1.71296E-6 L 0.04268 -0.0011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34259E-6 L 0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6481E-6 9.72222E-7 L 0.09433 9.72222E-7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7037E-7 1.01852E-6 L -0.00217 0.61921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3096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7037E-7 1.01852E-6 L -3.7037E-7 -0.02865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6.01852E-7 L 0.19893 6.01852E-7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39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5.55556E-7 1.57407E-6 L -0.21354 1.57407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3.88889E-6 L 0 0.81004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9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31481E-6 -1.66667E-6 L -2.31481E-6 -0.13368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31481E-6 -1.66667E-6 L -2.31481E-6 0.03357 " pathEditMode="relative" rAng="0" ptsTypes="AA">
                                      <p:cBhvr>
                                        <p:cTn id="102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2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xit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ntr" presetSubtype="12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2" grpId="0" animBg="1"/>
      <p:bldP spid="36" grpId="0"/>
      <p:bldP spid="10" grpId="0" animBg="1"/>
      <p:bldP spid="10" grpId="1" animBg="1"/>
      <p:bldP spid="10" grpId="2" animBg="1"/>
      <p:bldP spid="11" grpId="0"/>
      <p:bldP spid="11" grpId="1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7" grpId="0" animBg="1"/>
      <p:bldP spid="3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2711935" y="0"/>
            <a:ext cx="5548930" cy="109728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-525903" y="3784980"/>
            <a:ext cx="293370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567843" y="1126262"/>
            <a:ext cx="9245317" cy="4852076"/>
          </a:xfrm>
          <a:prstGeom prst="rect">
            <a:avLst/>
          </a:prstGeom>
          <a:blipFill>
            <a:blip r:embed="rId2"/>
            <a:srcRect/>
            <a:stretch>
              <a:fillRect t="-29828" b="-22618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1953251" y="5160977"/>
            <a:ext cx="7067550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2823030" y="6224670"/>
            <a:ext cx="5334000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2802640" y="5084777"/>
            <a:ext cx="53687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DYNAMIC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3003188" y="6135591"/>
            <a:ext cx="49664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SLIDESHOW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4295014" y="8766852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4492422" y="8840787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8142162" y="40675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16200000">
            <a:off x="550930" y="9177907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940947" y="7029143"/>
            <a:ext cx="89847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endParaRPr lang="en-US" sz="1600" dirty="0">
              <a:solidFill>
                <a:schemeClr val="tx2">
                  <a:lumMod val="50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8547779" y="8446273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8950402" y="8848896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RANSITION">
            <a:extLst>
              <a:ext uri="{FF2B5EF4-FFF2-40B4-BE49-F238E27FC236}">
                <a16:creationId xmlns:a16="http://schemas.microsoft.com/office/drawing/2014/main" id="{6534E4A5-E2C7-40BB-B60E-3232337AFCB5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28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2963E-6 -2.63889E-6 L 1.2963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-4.02778E-6 L 0.04268 -0.00115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34259E-6 L 0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14815E-6 L 0.09433 3.14815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77778E-7 -4.62963E-8 L -0.60185 -0.0013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93" y="-7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7778E-7 -4.62963E-8 L 0.02691 -4.62963E-8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5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2.77778E-6 L 0.32205 0.00072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02" y="29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6.48148E-7 3.75E-6 L -0.21354 3.75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82407E-6 2.03704E-6 L -2.82407E-6 -0.13368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82407E-6 2.03704E-6 L -2.82407E-6 0.03356 " pathEditMode="relative" rAng="0" ptsTypes="AA">
                                      <p:cBhvr>
                                        <p:cTn id="100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0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0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" presetClass="exit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6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36" grpId="0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40" grpId="0" animBg="1"/>
      <p:bldP spid="4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3004138" y="7189043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3406761" y="7591666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5410855" y="0"/>
            <a:ext cx="5548930" cy="109728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616446" y="6493091"/>
            <a:ext cx="34334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567843" y="-473696"/>
            <a:ext cx="4978001" cy="7167194"/>
          </a:xfrm>
          <a:prstGeom prst="rect">
            <a:avLst/>
          </a:prstGeom>
          <a:blipFill>
            <a:blip r:embed="rId2"/>
            <a:srcRect/>
            <a:stretch>
              <a:fillRect t="-2092" b="-2092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4938576" y="1920615"/>
            <a:ext cx="5583331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5834701" y="2989297"/>
            <a:ext cx="4687207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5557087" y="1844415"/>
            <a:ext cx="496482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VARIOUS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6499654" y="2900218"/>
            <a:ext cx="40222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CONCEPT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5728998" y="7195373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5926406" y="7269308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8179295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-1068882" y="1925352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16200000">
            <a:off x="550930" y="9177907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5640381" y="4057976"/>
            <a:ext cx="48815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tx2">
                    <a:lumMod val="50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endParaRPr lang="en-US" sz="1600" dirty="0">
              <a:solidFill>
                <a:schemeClr val="tx2">
                  <a:lumMod val="50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32947646-4682-4B27-8921-9B53625ACE0A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548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25926E-6 -3.47222E-6 L 4.25926E-6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36111E-6 -4.49074E-6 L 0.04268 -0.00115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1.34259E-6 1.34259E-6 L 1.34259E-6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1.38889E-6 L 0.09433 1.38889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15741E-6 -1.38889E-7 L 0.00506 -0.4312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215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1.15741E-6 -1.38889E-7 L 0.00101 0.02908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144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91667E-6 -3.65741E-6 L 0.25448 -3.65741E-6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17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0556E-6 3.28704E-6 L -0.21355 3.28704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40741E-6 4.90741E-6 L 2.40741E-6 -0.13369 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40741E-6 4.90741E-6 L 2.40741E-6 0.03356 " pathEditMode="relative" rAng="0" ptsTypes="AA">
                                      <p:cBhvr>
                                        <p:cTn id="100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700000">
                                      <p:cBhvr>
                                        <p:cTn id="108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0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0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" presetClass="exit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ntr" presetSubtype="12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0" grpId="0" animBg="1"/>
      <p:bldP spid="10" grpId="1" animBg="1"/>
      <p:bldP spid="10" grpId="2" animBg="1"/>
      <p:bldP spid="11" grpId="0"/>
      <p:bldP spid="11" grpId="1"/>
      <p:bldP spid="12" grpId="0"/>
      <p:bldP spid="12" grpId="1"/>
      <p:bldP spid="13" grpId="0"/>
      <p:bldP spid="13" grpId="1"/>
      <p:bldP spid="36" grpId="0"/>
      <p:bldP spid="37" grpId="0" animBg="1"/>
      <p:bldP spid="3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13014" y="0"/>
            <a:ext cx="10946771" cy="55245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616446" y="569729"/>
            <a:ext cx="343340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2997400" y="912058"/>
            <a:ext cx="4978001" cy="8687252"/>
          </a:xfrm>
          <a:prstGeom prst="rect">
            <a:avLst/>
          </a:prstGeom>
          <a:blipFill>
            <a:blip r:embed="rId2"/>
            <a:srcRect/>
            <a:stretch>
              <a:fillRect l="-10197" t="-19962" r="-29371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5165478" y="5106679"/>
            <a:ext cx="5356429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5834701" y="6165836"/>
            <a:ext cx="4687207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6050811" y="5030479"/>
            <a:ext cx="447109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STYLISH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7281918" y="6076757"/>
            <a:ext cx="32399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DESIGN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Graphic 3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7224220" y="1452686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aphic 3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7897985">
            <a:off x="8002377" y="8580887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E22B13CB-36DB-4E1D-8938-F51764EA3411}"/>
              </a:ext>
            </a:extLst>
          </p:cNvPr>
          <p:cNvSpPr/>
          <p:nvPr/>
        </p:nvSpPr>
        <p:spPr>
          <a:xfrm>
            <a:off x="-482933" y="6468061"/>
            <a:ext cx="5799251" cy="263279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199526" y="6673965"/>
            <a:ext cx="488152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2617499" y="8814648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2814907" y="8888583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409715" y="2826927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812338" y="3229550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D0C282D9-DFDC-45B8-92D9-39816374454C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000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9.25926E-7 -2.91667E-6 L -9.25926E-7 0.03053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-1.01852E-6 L 0.04268 -0.0011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34259E-6 L 0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66667E-6 -3.19444E-6 L 0.09433 -3.19444E-6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1.99074E-6 L 0.00506 -0.43128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6" y="-2157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0 -1.99074E-6 L 0.00101 0.02908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1447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1.75926E-6 L 0.24407 1.75926E-6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96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0556E-6 -3.24074E-6 L -0.21355 -3.24074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3.88889E-6 L 0 0.81004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9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40741E-6 7.87037E-7 L 2.40741E-6 -0.13368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40741E-6 7.87037E-7 L 2.40741E-6 0.03356 " pathEditMode="relative" rAng="0" ptsTypes="AA">
                                      <p:cBhvr>
                                        <p:cTn id="102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1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2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xit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ntr" presetSubtype="6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2" grpId="0" animBg="1"/>
      <p:bldP spid="36" grpId="0"/>
      <p:bldP spid="10" grpId="0" animBg="1"/>
      <p:bldP spid="10" grpId="1" animBg="1"/>
      <p:bldP spid="10" grpId="2" animBg="1"/>
      <p:bldP spid="11" grpId="0"/>
      <p:bldP spid="11" grpId="1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7" grpId="0" animBg="1"/>
      <p:bldP spid="3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-">
            <a:extLst>
              <a:ext uri="{FF2B5EF4-FFF2-40B4-BE49-F238E27FC236}">
                <a16:creationId xmlns:a16="http://schemas.microsoft.com/office/drawing/2014/main" id="{73BB452F-76CE-4C51-B27E-76D215FF465D}"/>
              </a:ext>
            </a:extLst>
          </p:cNvPr>
          <p:cNvSpPr/>
          <p:nvPr/>
        </p:nvSpPr>
        <p:spPr>
          <a:xfrm>
            <a:off x="13014" y="5448300"/>
            <a:ext cx="10946771" cy="5524500"/>
          </a:xfrm>
          <a:prstGeom prst="rect">
            <a:avLst/>
          </a:prstGeom>
          <a:solidFill>
            <a:schemeClr val="accent4">
              <a:lumMod val="20000"/>
              <a:lumOff val="8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26CA4397-2877-4399-A112-5F2C9B6D2BFB}"/>
              </a:ext>
            </a:extLst>
          </p:cNvPr>
          <p:cNvSpPr/>
          <p:nvPr/>
        </p:nvSpPr>
        <p:spPr>
          <a:xfrm>
            <a:off x="10181343" y="1219839"/>
            <a:ext cx="778443" cy="2933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2452202">
            <a:off x="3970107" y="7400266"/>
            <a:ext cx="2089360" cy="2089360"/>
            <a:chOff x="13099973" y="5649610"/>
            <a:chExt cx="5321933" cy="5321933"/>
          </a:xfrm>
          <a:solidFill>
            <a:schemeClr val="accent1"/>
          </a:solidFill>
        </p:grpSpPr>
        <p:sp>
          <p:nvSpPr>
            <p:cNvPr id="31" name="-">
              <a:extLst>
                <a:ext uri="{FF2B5EF4-FFF2-40B4-BE49-F238E27FC236}">
                  <a16:creationId xmlns:a16="http://schemas.microsoft.com/office/drawing/2014/main" id="{1C5205C1-4827-4B56-9793-D84DF6FC9572}"/>
                </a:ext>
              </a:extLst>
            </p:cNvPr>
            <p:cNvSpPr/>
            <p:nvPr/>
          </p:nvSpPr>
          <p:spPr>
            <a:xfrm>
              <a:off x="13099973" y="564961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1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4" y="5321934"/>
                    <a:pt x="5321934" y="4130493"/>
                    <a:pt x="5321934" y="2660967"/>
                  </a:cubicBezTo>
                  <a:cubicBezTo>
                    <a:pt x="5321934" y="1191441"/>
                    <a:pt x="4130494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-">
              <a:extLst>
                <a:ext uri="{FF2B5EF4-FFF2-40B4-BE49-F238E27FC236}">
                  <a16:creationId xmlns:a16="http://schemas.microsoft.com/office/drawing/2014/main" id="{98E3CF58-3450-4C13-BB43-8CA488A5CE29}"/>
                </a:ext>
              </a:extLst>
            </p:cNvPr>
            <p:cNvSpPr/>
            <p:nvPr/>
          </p:nvSpPr>
          <p:spPr>
            <a:xfrm>
              <a:off x="13099973" y="5649610"/>
              <a:ext cx="5321933" cy="2660966"/>
            </a:xfrm>
            <a:custGeom>
              <a:avLst/>
              <a:gdLst>
                <a:gd name="connsiteX0" fmla="*/ 927792 w 5321933"/>
                <a:gd name="connsiteY0" fmla="*/ 2660967 h 2660966"/>
                <a:gd name="connsiteX1" fmla="*/ 2660967 w 5321933"/>
                <a:gd name="connsiteY1" fmla="*/ 927792 h 2660966"/>
                <a:gd name="connsiteX2" fmla="*/ 4394142 w 5321933"/>
                <a:gd name="connsiteY2" fmla="*/ 2660967 h 2660966"/>
                <a:gd name="connsiteX3" fmla="*/ 5321934 w 5321933"/>
                <a:gd name="connsiteY3" fmla="*/ 2660967 h 2660966"/>
                <a:gd name="connsiteX4" fmla="*/ 2660967 w 5321933"/>
                <a:gd name="connsiteY4" fmla="*/ 0 h 2660966"/>
                <a:gd name="connsiteX5" fmla="*/ 0 w 5321933"/>
                <a:gd name="connsiteY5" fmla="*/ 2660967 h 2660966"/>
                <a:gd name="connsiteX6" fmla="*/ 927792 w 5321933"/>
                <a:gd name="connsiteY6" fmla="*/ 2660967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21933" h="2660966">
                  <a:moveTo>
                    <a:pt x="927792" y="2660967"/>
                  </a:moveTo>
                  <a:cubicBezTo>
                    <a:pt x="927792" y="1703672"/>
                    <a:pt x="1703672" y="927792"/>
                    <a:pt x="2660967" y="927792"/>
                  </a:cubicBezTo>
                  <a:cubicBezTo>
                    <a:pt x="3618262" y="927792"/>
                    <a:pt x="4394142" y="1703672"/>
                    <a:pt x="4394142" y="2660967"/>
                  </a:cubicBezTo>
                  <a:lnTo>
                    <a:pt x="5321934" y="2660967"/>
                  </a:lnTo>
                  <a:cubicBezTo>
                    <a:pt x="5321934" y="1191441"/>
                    <a:pt x="4130494" y="0"/>
                    <a:pt x="2660967" y="0"/>
                  </a:cubicBezTo>
                  <a:cubicBezTo>
                    <a:pt x="1191440" y="0"/>
                    <a:pt x="0" y="1191441"/>
                    <a:pt x="0" y="2660967"/>
                  </a:cubicBezTo>
                  <a:lnTo>
                    <a:pt x="927792" y="2660967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PICTURE">
            <a:extLst>
              <a:ext uri="{FF2B5EF4-FFF2-40B4-BE49-F238E27FC236}">
                <a16:creationId xmlns:a16="http://schemas.microsoft.com/office/drawing/2014/main" id="{DC6DE3BA-AA0B-4828-B72B-D68772D2F4E4}"/>
              </a:ext>
            </a:extLst>
          </p:cNvPr>
          <p:cNvSpPr/>
          <p:nvPr/>
        </p:nvSpPr>
        <p:spPr>
          <a:xfrm>
            <a:off x="5689303" y="2544509"/>
            <a:ext cx="4978001" cy="7362578"/>
          </a:xfrm>
          <a:prstGeom prst="rect">
            <a:avLst/>
          </a:prstGeom>
          <a:blipFill>
            <a:blip r:embed="rId2"/>
            <a:srcRect/>
            <a:stretch>
              <a:fillRect l="-12924" r="-12924"/>
            </a:stretch>
          </a:blipFill>
          <a:ln>
            <a:noFill/>
          </a:ln>
          <a:effectLst>
            <a:outerShdw blurRad="1016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-">
            <a:extLst>
              <a:ext uri="{FF2B5EF4-FFF2-40B4-BE49-F238E27FC236}">
                <a16:creationId xmlns:a16="http://schemas.microsoft.com/office/drawing/2014/main" id="{40117763-6ED0-457A-BDBF-8576EE6AD052}"/>
              </a:ext>
            </a:extLst>
          </p:cNvPr>
          <p:cNvSpPr/>
          <p:nvPr/>
        </p:nvSpPr>
        <p:spPr>
          <a:xfrm>
            <a:off x="305496" y="961975"/>
            <a:ext cx="5844219" cy="107194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914FF30-F52A-417A-82C9-37EFAD8F21AC}"/>
              </a:ext>
            </a:extLst>
          </p:cNvPr>
          <p:cNvSpPr/>
          <p:nvPr/>
        </p:nvSpPr>
        <p:spPr>
          <a:xfrm>
            <a:off x="305497" y="2025668"/>
            <a:ext cx="3235726" cy="66890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FEA22B-C3A4-47B2-84D8-FCAE24D5A1F7}"/>
              </a:ext>
            </a:extLst>
          </p:cNvPr>
          <p:cNvSpPr txBox="1"/>
          <p:nvPr/>
        </p:nvSpPr>
        <p:spPr>
          <a:xfrm>
            <a:off x="305496" y="885775"/>
            <a:ext cx="56076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FREE FONT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E562C37-E681-41FB-B2E0-207FBDE5EC3C}"/>
              </a:ext>
            </a:extLst>
          </p:cNvPr>
          <p:cNvSpPr txBox="1"/>
          <p:nvPr/>
        </p:nvSpPr>
        <p:spPr>
          <a:xfrm>
            <a:off x="305496" y="1951103"/>
            <a:ext cx="22926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spc="1200" dirty="0">
                <a:ln w="38100"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101600" dist="38100" dir="5400000" sx="101000" sy="101000" algn="t" rotWithShape="0">
                    <a:prstClr val="black">
                      <a:alpha val="26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USED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4DE26B-B9E6-4C0A-B38E-8AD54EA7844F}"/>
              </a:ext>
            </a:extLst>
          </p:cNvPr>
          <p:cNvSpPr txBox="1"/>
          <p:nvPr/>
        </p:nvSpPr>
        <p:spPr>
          <a:xfrm>
            <a:off x="4178991" y="277342"/>
            <a:ext cx="26148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50000"/>
                  </a:schemeClr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YOUR </a:t>
            </a:r>
            <a:r>
              <a:rPr lang="en-US" sz="3200" dirty="0">
                <a:solidFill>
                  <a:schemeClr val="accent2"/>
                </a:solidFill>
                <a:effectLst>
                  <a:outerShdw blurRad="101600" dist="38100" dir="2700000" algn="tl" rotWithShape="0">
                    <a:prstClr val="black">
                      <a:alpha val="28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LOGO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121E387-C9FB-41D3-8C79-031D82EF607E}"/>
              </a:ext>
            </a:extLst>
          </p:cNvPr>
          <p:cNvSpPr txBox="1"/>
          <p:nvPr/>
        </p:nvSpPr>
        <p:spPr>
          <a:xfrm>
            <a:off x="3185930" y="10492281"/>
            <a:ext cx="4600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800" dirty="0">
                <a:solidFill>
                  <a:schemeClr val="tx2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ExtraBold" panose="00000900000000000000" pitchFamily="2" charset="0"/>
                <a:cs typeface="Poppins ExtraBold" panose="00000900000000000000" pitchFamily="2" charset="0"/>
              </a:rPr>
              <a:t>WWW.YOURDOMAIN.COM</a:t>
            </a:r>
          </a:p>
        </p:txBody>
      </p:sp>
      <p:grpSp>
        <p:nvGrpSpPr>
          <p:cNvPr id="14" name="-">
            <a:extLst>
              <a:ext uri="{FF2B5EF4-FFF2-40B4-BE49-F238E27FC236}">
                <a16:creationId xmlns:a16="http://schemas.microsoft.com/office/drawing/2014/main" id="{333E53A8-6D89-4E98-ABE8-B502053254B6}"/>
              </a:ext>
            </a:extLst>
          </p:cNvPr>
          <p:cNvGrpSpPr/>
          <p:nvPr/>
        </p:nvGrpSpPr>
        <p:grpSpPr>
          <a:xfrm>
            <a:off x="5809553" y="10060605"/>
            <a:ext cx="340162" cy="340162"/>
            <a:chOff x="5057775" y="3476624"/>
            <a:chExt cx="520064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5" name="-">
              <a:extLst>
                <a:ext uri="{FF2B5EF4-FFF2-40B4-BE49-F238E27FC236}">
                  <a16:creationId xmlns:a16="http://schemas.microsoft.com/office/drawing/2014/main" id="{69404BBA-D7F3-4DE0-91D8-40F448B4D280}"/>
                </a:ext>
              </a:extLst>
            </p:cNvPr>
            <p:cNvSpPr/>
            <p:nvPr/>
          </p:nvSpPr>
          <p:spPr>
            <a:xfrm>
              <a:off x="5057775" y="3476624"/>
              <a:ext cx="520064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16" name="-">
              <a:extLst>
                <a:ext uri="{FF2B5EF4-FFF2-40B4-BE49-F238E27FC236}">
                  <a16:creationId xmlns:a16="http://schemas.microsoft.com/office/drawing/2014/main" id="{7E868D60-3B58-4072-B520-5F836B4E9945}"/>
                </a:ext>
              </a:extLst>
            </p:cNvPr>
            <p:cNvSpPr/>
            <p:nvPr/>
          </p:nvSpPr>
          <p:spPr>
            <a:xfrm>
              <a:off x="5165013" y="3612832"/>
              <a:ext cx="303290" cy="251193"/>
            </a:xfrm>
            <a:custGeom>
              <a:avLst/>
              <a:gdLst>
                <a:gd name="connsiteX0" fmla="*/ 302337 w 303289"/>
                <a:gd name="connsiteY0" fmla="*/ 29527 h 251193"/>
                <a:gd name="connsiteX1" fmla="*/ 271857 w 303289"/>
                <a:gd name="connsiteY1" fmla="*/ 38100 h 251193"/>
                <a:gd name="connsiteX2" fmla="*/ 287097 w 303289"/>
                <a:gd name="connsiteY2" fmla="*/ 24765 h 251193"/>
                <a:gd name="connsiteX3" fmla="*/ 297575 w 303289"/>
                <a:gd name="connsiteY3" fmla="*/ 6667 h 251193"/>
                <a:gd name="connsiteX4" fmla="*/ 297575 w 303289"/>
                <a:gd name="connsiteY4" fmla="*/ 4763 h 251193"/>
                <a:gd name="connsiteX5" fmla="*/ 295670 w 303289"/>
                <a:gd name="connsiteY5" fmla="*/ 4763 h 251193"/>
                <a:gd name="connsiteX6" fmla="*/ 259475 w 303289"/>
                <a:gd name="connsiteY6" fmla="*/ 19050 h 251193"/>
                <a:gd name="connsiteX7" fmla="*/ 256617 w 303289"/>
                <a:gd name="connsiteY7" fmla="*/ 18097 h 251193"/>
                <a:gd name="connsiteX8" fmla="*/ 253760 w 303289"/>
                <a:gd name="connsiteY8" fmla="*/ 15240 h 251193"/>
                <a:gd name="connsiteX9" fmla="*/ 236615 w 303289"/>
                <a:gd name="connsiteY9" fmla="*/ 4763 h 251193"/>
                <a:gd name="connsiteX10" fmla="*/ 209945 w 303289"/>
                <a:gd name="connsiteY10" fmla="*/ 0 h 251193"/>
                <a:gd name="connsiteX11" fmla="*/ 184227 w 303289"/>
                <a:gd name="connsiteY11" fmla="*/ 7620 h 251193"/>
                <a:gd name="connsiteX12" fmla="*/ 163272 w 303289"/>
                <a:gd name="connsiteY12" fmla="*/ 24765 h 251193"/>
                <a:gd name="connsiteX13" fmla="*/ 150890 w 303289"/>
                <a:gd name="connsiteY13" fmla="*/ 49530 h 251193"/>
                <a:gd name="connsiteX14" fmla="*/ 149937 w 303289"/>
                <a:gd name="connsiteY14" fmla="*/ 75247 h 251193"/>
                <a:gd name="connsiteX15" fmla="*/ 148985 w 303289"/>
                <a:gd name="connsiteY15" fmla="*/ 77152 h 251193"/>
                <a:gd name="connsiteX16" fmla="*/ 24207 w 303289"/>
                <a:gd name="connsiteY16" fmla="*/ 13335 h 251193"/>
                <a:gd name="connsiteX17" fmla="*/ 20397 w 303289"/>
                <a:gd name="connsiteY17" fmla="*/ 13335 h 251193"/>
                <a:gd name="connsiteX18" fmla="*/ 30875 w 303289"/>
                <a:gd name="connsiteY18" fmla="*/ 88582 h 251193"/>
                <a:gd name="connsiteX19" fmla="*/ 38495 w 303289"/>
                <a:gd name="connsiteY19" fmla="*/ 95250 h 251193"/>
                <a:gd name="connsiteX20" fmla="*/ 14682 w 303289"/>
                <a:gd name="connsiteY20" fmla="*/ 88582 h 251193"/>
                <a:gd name="connsiteX21" fmla="*/ 12777 w 303289"/>
                <a:gd name="connsiteY21" fmla="*/ 89535 h 251193"/>
                <a:gd name="connsiteX22" fmla="*/ 12777 w 303289"/>
                <a:gd name="connsiteY22" fmla="*/ 97155 h 251193"/>
                <a:gd name="connsiteX23" fmla="*/ 51830 w 303289"/>
                <a:gd name="connsiteY23" fmla="*/ 148590 h 251193"/>
                <a:gd name="connsiteX24" fmla="*/ 59450 w 303289"/>
                <a:gd name="connsiteY24" fmla="*/ 151447 h 251193"/>
                <a:gd name="connsiteX25" fmla="*/ 35637 w 303289"/>
                <a:gd name="connsiteY25" fmla="*/ 152400 h 251193"/>
                <a:gd name="connsiteX26" fmla="*/ 33732 w 303289"/>
                <a:gd name="connsiteY26" fmla="*/ 154305 h 251193"/>
                <a:gd name="connsiteX27" fmla="*/ 83262 w 303289"/>
                <a:gd name="connsiteY27" fmla="*/ 196215 h 251193"/>
                <a:gd name="connsiteX28" fmla="*/ 89930 w 303289"/>
                <a:gd name="connsiteY28" fmla="*/ 197167 h 251193"/>
                <a:gd name="connsiteX29" fmla="*/ 89930 w 303289"/>
                <a:gd name="connsiteY29" fmla="*/ 197167 h 251193"/>
                <a:gd name="connsiteX30" fmla="*/ 55640 w 303289"/>
                <a:gd name="connsiteY30" fmla="*/ 215265 h 251193"/>
                <a:gd name="connsiteX31" fmla="*/ 4205 w 303289"/>
                <a:gd name="connsiteY31" fmla="*/ 221932 h 251193"/>
                <a:gd name="connsiteX32" fmla="*/ 395 w 303289"/>
                <a:gd name="connsiteY32" fmla="*/ 221932 h 251193"/>
                <a:gd name="connsiteX33" fmla="*/ 1347 w 303289"/>
                <a:gd name="connsiteY33" fmla="*/ 223838 h 251193"/>
                <a:gd name="connsiteX34" fmla="*/ 11825 w 303289"/>
                <a:gd name="connsiteY34" fmla="*/ 230505 h 251193"/>
                <a:gd name="connsiteX35" fmla="*/ 46115 w 303289"/>
                <a:gd name="connsiteY35" fmla="*/ 243840 h 251193"/>
                <a:gd name="connsiteX36" fmla="*/ 224232 w 303289"/>
                <a:gd name="connsiteY36" fmla="*/ 201930 h 251193"/>
                <a:gd name="connsiteX37" fmla="*/ 273762 w 303289"/>
                <a:gd name="connsiteY37" fmla="*/ 63817 h 251193"/>
                <a:gd name="connsiteX38" fmla="*/ 277572 w 303289"/>
                <a:gd name="connsiteY38" fmla="*/ 60007 h 251193"/>
                <a:gd name="connsiteX39" fmla="*/ 301385 w 303289"/>
                <a:gd name="connsiteY39" fmla="*/ 35242 h 251193"/>
                <a:gd name="connsiteX40" fmla="*/ 303290 w 303289"/>
                <a:gd name="connsiteY40" fmla="*/ 30480 h 251193"/>
                <a:gd name="connsiteX41" fmla="*/ 303290 w 303289"/>
                <a:gd name="connsiteY41" fmla="*/ 30480 h 251193"/>
                <a:gd name="connsiteX42" fmla="*/ 302337 w 303289"/>
                <a:gd name="connsiteY42" fmla="*/ 29527 h 251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303289" h="251193">
                  <a:moveTo>
                    <a:pt x="302337" y="29527"/>
                  </a:moveTo>
                  <a:cubicBezTo>
                    <a:pt x="292812" y="34290"/>
                    <a:pt x="282335" y="36195"/>
                    <a:pt x="271857" y="38100"/>
                  </a:cubicBezTo>
                  <a:cubicBezTo>
                    <a:pt x="276620" y="37147"/>
                    <a:pt x="284240" y="28575"/>
                    <a:pt x="287097" y="24765"/>
                  </a:cubicBezTo>
                  <a:cubicBezTo>
                    <a:pt x="291860" y="19050"/>
                    <a:pt x="295670" y="13335"/>
                    <a:pt x="297575" y="6667"/>
                  </a:cubicBezTo>
                  <a:cubicBezTo>
                    <a:pt x="297575" y="5715"/>
                    <a:pt x="297575" y="5715"/>
                    <a:pt x="297575" y="4763"/>
                  </a:cubicBezTo>
                  <a:cubicBezTo>
                    <a:pt x="296622" y="4763"/>
                    <a:pt x="296622" y="4763"/>
                    <a:pt x="295670" y="4763"/>
                  </a:cubicBezTo>
                  <a:cubicBezTo>
                    <a:pt x="284240" y="11430"/>
                    <a:pt x="271857" y="15240"/>
                    <a:pt x="259475" y="19050"/>
                  </a:cubicBezTo>
                  <a:cubicBezTo>
                    <a:pt x="258522" y="19050"/>
                    <a:pt x="257570" y="19050"/>
                    <a:pt x="256617" y="18097"/>
                  </a:cubicBezTo>
                  <a:cubicBezTo>
                    <a:pt x="255665" y="17145"/>
                    <a:pt x="254712" y="16192"/>
                    <a:pt x="253760" y="15240"/>
                  </a:cubicBezTo>
                  <a:cubicBezTo>
                    <a:pt x="248045" y="10477"/>
                    <a:pt x="242330" y="6667"/>
                    <a:pt x="236615" y="4763"/>
                  </a:cubicBezTo>
                  <a:cubicBezTo>
                    <a:pt x="228042" y="952"/>
                    <a:pt x="218517" y="0"/>
                    <a:pt x="209945" y="0"/>
                  </a:cubicBezTo>
                  <a:cubicBezTo>
                    <a:pt x="201372" y="952"/>
                    <a:pt x="191847" y="2857"/>
                    <a:pt x="184227" y="7620"/>
                  </a:cubicBezTo>
                  <a:cubicBezTo>
                    <a:pt x="176607" y="11430"/>
                    <a:pt x="168987" y="17145"/>
                    <a:pt x="163272" y="24765"/>
                  </a:cubicBezTo>
                  <a:cubicBezTo>
                    <a:pt x="157557" y="32385"/>
                    <a:pt x="152795" y="40005"/>
                    <a:pt x="150890" y="49530"/>
                  </a:cubicBezTo>
                  <a:cubicBezTo>
                    <a:pt x="148985" y="58102"/>
                    <a:pt x="148985" y="66675"/>
                    <a:pt x="149937" y="75247"/>
                  </a:cubicBezTo>
                  <a:cubicBezTo>
                    <a:pt x="149937" y="77152"/>
                    <a:pt x="149937" y="77152"/>
                    <a:pt x="148985" y="77152"/>
                  </a:cubicBezTo>
                  <a:cubicBezTo>
                    <a:pt x="99455" y="69532"/>
                    <a:pt x="57545" y="51435"/>
                    <a:pt x="24207" y="13335"/>
                  </a:cubicBezTo>
                  <a:cubicBezTo>
                    <a:pt x="22302" y="11430"/>
                    <a:pt x="22302" y="11430"/>
                    <a:pt x="20397" y="13335"/>
                  </a:cubicBezTo>
                  <a:cubicBezTo>
                    <a:pt x="6110" y="35242"/>
                    <a:pt x="12777" y="70485"/>
                    <a:pt x="30875" y="88582"/>
                  </a:cubicBezTo>
                  <a:cubicBezTo>
                    <a:pt x="33732" y="90488"/>
                    <a:pt x="35637" y="93345"/>
                    <a:pt x="38495" y="95250"/>
                  </a:cubicBezTo>
                  <a:cubicBezTo>
                    <a:pt x="37542" y="95250"/>
                    <a:pt x="25160" y="94297"/>
                    <a:pt x="14682" y="88582"/>
                  </a:cubicBezTo>
                  <a:cubicBezTo>
                    <a:pt x="12777" y="87630"/>
                    <a:pt x="12777" y="88582"/>
                    <a:pt x="12777" y="89535"/>
                  </a:cubicBezTo>
                  <a:cubicBezTo>
                    <a:pt x="12777" y="91440"/>
                    <a:pt x="12777" y="94297"/>
                    <a:pt x="12777" y="97155"/>
                  </a:cubicBezTo>
                  <a:cubicBezTo>
                    <a:pt x="15635" y="119063"/>
                    <a:pt x="30875" y="140017"/>
                    <a:pt x="51830" y="148590"/>
                  </a:cubicBezTo>
                  <a:cubicBezTo>
                    <a:pt x="54687" y="149542"/>
                    <a:pt x="57545" y="150495"/>
                    <a:pt x="59450" y="151447"/>
                  </a:cubicBezTo>
                  <a:cubicBezTo>
                    <a:pt x="54687" y="152400"/>
                    <a:pt x="49925" y="153352"/>
                    <a:pt x="35637" y="152400"/>
                  </a:cubicBezTo>
                  <a:cubicBezTo>
                    <a:pt x="33732" y="152400"/>
                    <a:pt x="32780" y="153352"/>
                    <a:pt x="33732" y="154305"/>
                  </a:cubicBezTo>
                  <a:cubicBezTo>
                    <a:pt x="44210" y="182880"/>
                    <a:pt x="66117" y="191452"/>
                    <a:pt x="83262" y="196215"/>
                  </a:cubicBezTo>
                  <a:cubicBezTo>
                    <a:pt x="85167" y="196215"/>
                    <a:pt x="88025" y="196215"/>
                    <a:pt x="89930" y="197167"/>
                  </a:cubicBezTo>
                  <a:cubicBezTo>
                    <a:pt x="89930" y="197167"/>
                    <a:pt x="89930" y="197167"/>
                    <a:pt x="89930" y="197167"/>
                  </a:cubicBezTo>
                  <a:cubicBezTo>
                    <a:pt x="84215" y="205740"/>
                    <a:pt x="65165" y="212407"/>
                    <a:pt x="55640" y="215265"/>
                  </a:cubicBezTo>
                  <a:cubicBezTo>
                    <a:pt x="39447" y="220980"/>
                    <a:pt x="21350" y="223838"/>
                    <a:pt x="4205" y="221932"/>
                  </a:cubicBezTo>
                  <a:cubicBezTo>
                    <a:pt x="1347" y="221932"/>
                    <a:pt x="395" y="221932"/>
                    <a:pt x="395" y="221932"/>
                  </a:cubicBezTo>
                  <a:cubicBezTo>
                    <a:pt x="-558" y="221932"/>
                    <a:pt x="395" y="222885"/>
                    <a:pt x="1347" y="223838"/>
                  </a:cubicBezTo>
                  <a:cubicBezTo>
                    <a:pt x="5157" y="225742"/>
                    <a:pt x="8015" y="228600"/>
                    <a:pt x="11825" y="230505"/>
                  </a:cubicBezTo>
                  <a:cubicBezTo>
                    <a:pt x="23255" y="236220"/>
                    <a:pt x="34685" y="240982"/>
                    <a:pt x="46115" y="243840"/>
                  </a:cubicBezTo>
                  <a:cubicBezTo>
                    <a:pt x="108027" y="260985"/>
                    <a:pt x="177560" y="248602"/>
                    <a:pt x="224232" y="201930"/>
                  </a:cubicBezTo>
                  <a:cubicBezTo>
                    <a:pt x="261380" y="163830"/>
                    <a:pt x="273762" y="113347"/>
                    <a:pt x="273762" y="63817"/>
                  </a:cubicBezTo>
                  <a:cubicBezTo>
                    <a:pt x="273762" y="61913"/>
                    <a:pt x="275667" y="60960"/>
                    <a:pt x="277572" y="60007"/>
                  </a:cubicBezTo>
                  <a:cubicBezTo>
                    <a:pt x="287097" y="53340"/>
                    <a:pt x="294717" y="44767"/>
                    <a:pt x="301385" y="35242"/>
                  </a:cubicBezTo>
                  <a:cubicBezTo>
                    <a:pt x="303290" y="33338"/>
                    <a:pt x="303290" y="31432"/>
                    <a:pt x="303290" y="30480"/>
                  </a:cubicBezTo>
                  <a:cubicBezTo>
                    <a:pt x="303290" y="30480"/>
                    <a:pt x="303290" y="30480"/>
                    <a:pt x="303290" y="30480"/>
                  </a:cubicBezTo>
                  <a:cubicBezTo>
                    <a:pt x="303290" y="28575"/>
                    <a:pt x="303290" y="28575"/>
                    <a:pt x="302337" y="2952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-">
            <a:extLst>
              <a:ext uri="{FF2B5EF4-FFF2-40B4-BE49-F238E27FC236}">
                <a16:creationId xmlns:a16="http://schemas.microsoft.com/office/drawing/2014/main" id="{C30C7030-5421-48DE-BEBD-3A52972AD8EA}"/>
              </a:ext>
            </a:extLst>
          </p:cNvPr>
          <p:cNvGrpSpPr/>
          <p:nvPr/>
        </p:nvGrpSpPr>
        <p:grpSpPr>
          <a:xfrm>
            <a:off x="5316318" y="10060606"/>
            <a:ext cx="340164" cy="340160"/>
            <a:chOff x="5834062" y="2862262"/>
            <a:chExt cx="520065" cy="520064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18" name="-">
              <a:extLst>
                <a:ext uri="{FF2B5EF4-FFF2-40B4-BE49-F238E27FC236}">
                  <a16:creationId xmlns:a16="http://schemas.microsoft.com/office/drawing/2014/main" id="{74A5988B-B173-409E-A842-CC031EAFC170}"/>
                </a:ext>
              </a:extLst>
            </p:cNvPr>
            <p:cNvSpPr/>
            <p:nvPr/>
          </p:nvSpPr>
          <p:spPr>
            <a:xfrm>
              <a:off x="5834062" y="2862262"/>
              <a:ext cx="520065" cy="520064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grpSp>
          <p:nvGrpSpPr>
            <p:cNvPr id="19" name="Graphic 1069">
              <a:extLst>
                <a:ext uri="{FF2B5EF4-FFF2-40B4-BE49-F238E27FC236}">
                  <a16:creationId xmlns:a16="http://schemas.microsoft.com/office/drawing/2014/main" id="{95B99004-8D83-492A-B989-EBF666D1AC5B}"/>
                </a:ext>
              </a:extLst>
            </p:cNvPr>
            <p:cNvGrpSpPr/>
            <p:nvPr/>
          </p:nvGrpSpPr>
          <p:grpSpPr>
            <a:xfrm>
              <a:off x="5949314" y="2952749"/>
              <a:ext cx="315277" cy="314325"/>
              <a:chOff x="5949314" y="2952749"/>
              <a:chExt cx="315277" cy="314325"/>
            </a:xfrm>
            <a:solidFill>
              <a:srgbClr val="FFFFFF"/>
            </a:solidFill>
          </p:grpSpPr>
          <p:sp>
            <p:nvSpPr>
              <p:cNvPr id="20" name="-">
                <a:extLst>
                  <a:ext uri="{FF2B5EF4-FFF2-40B4-BE49-F238E27FC236}">
                    <a16:creationId xmlns:a16="http://schemas.microsoft.com/office/drawing/2014/main" id="{36CDC2C7-072B-4AFC-9B24-58B70CEFD4DB}"/>
                  </a:ext>
                </a:extLst>
              </p:cNvPr>
              <p:cNvSpPr/>
              <p:nvPr/>
            </p:nvSpPr>
            <p:spPr>
              <a:xfrm>
                <a:off x="5949314" y="2952749"/>
                <a:ext cx="315277" cy="314325"/>
              </a:xfrm>
              <a:custGeom>
                <a:avLst/>
                <a:gdLst>
                  <a:gd name="connsiteX0" fmla="*/ 157163 w 315277"/>
                  <a:gd name="connsiteY0" fmla="*/ 0 h 314325"/>
                  <a:gd name="connsiteX1" fmla="*/ 0 w 315277"/>
                  <a:gd name="connsiteY1" fmla="*/ 157163 h 314325"/>
                  <a:gd name="connsiteX2" fmla="*/ 24765 w 315277"/>
                  <a:gd name="connsiteY2" fmla="*/ 241935 h 314325"/>
                  <a:gd name="connsiteX3" fmla="*/ 952 w 315277"/>
                  <a:gd name="connsiteY3" fmla="*/ 294323 h 314325"/>
                  <a:gd name="connsiteX4" fmla="*/ 3810 w 315277"/>
                  <a:gd name="connsiteY4" fmla="*/ 309563 h 314325"/>
                  <a:gd name="connsiteX5" fmla="*/ 14288 w 315277"/>
                  <a:gd name="connsiteY5" fmla="*/ 314325 h 314325"/>
                  <a:gd name="connsiteX6" fmla="*/ 18098 w 315277"/>
                  <a:gd name="connsiteY6" fmla="*/ 313373 h 314325"/>
                  <a:gd name="connsiteX7" fmla="*/ 83820 w 315277"/>
                  <a:gd name="connsiteY7" fmla="*/ 295275 h 314325"/>
                  <a:gd name="connsiteX8" fmla="*/ 158115 w 315277"/>
                  <a:gd name="connsiteY8" fmla="*/ 313373 h 314325"/>
                  <a:gd name="connsiteX9" fmla="*/ 315278 w 315277"/>
                  <a:gd name="connsiteY9" fmla="*/ 156210 h 314325"/>
                  <a:gd name="connsiteX10" fmla="*/ 157163 w 315277"/>
                  <a:gd name="connsiteY10" fmla="*/ 0 h 314325"/>
                  <a:gd name="connsiteX11" fmla="*/ 157163 w 315277"/>
                  <a:gd name="connsiteY11" fmla="*/ 286703 h 314325"/>
                  <a:gd name="connsiteX12" fmla="*/ 92393 w 315277"/>
                  <a:gd name="connsiteY12" fmla="*/ 268605 h 314325"/>
                  <a:gd name="connsiteX13" fmla="*/ 85725 w 315277"/>
                  <a:gd name="connsiteY13" fmla="*/ 266700 h 314325"/>
                  <a:gd name="connsiteX14" fmla="*/ 81915 w 315277"/>
                  <a:gd name="connsiteY14" fmla="*/ 267653 h 314325"/>
                  <a:gd name="connsiteX15" fmla="*/ 39052 w 315277"/>
                  <a:gd name="connsiteY15" fmla="*/ 279083 h 314325"/>
                  <a:gd name="connsiteX16" fmla="*/ 54293 w 315277"/>
                  <a:gd name="connsiteY16" fmla="*/ 245745 h 314325"/>
                  <a:gd name="connsiteX17" fmla="*/ 53340 w 315277"/>
                  <a:gd name="connsiteY17" fmla="*/ 232410 h 314325"/>
                  <a:gd name="connsiteX18" fmla="*/ 28575 w 315277"/>
                  <a:gd name="connsiteY18" fmla="*/ 157163 h 314325"/>
                  <a:gd name="connsiteX19" fmla="*/ 158115 w 315277"/>
                  <a:gd name="connsiteY19" fmla="*/ 27622 h 314325"/>
                  <a:gd name="connsiteX20" fmla="*/ 287655 w 315277"/>
                  <a:gd name="connsiteY20" fmla="*/ 157163 h 314325"/>
                  <a:gd name="connsiteX21" fmla="*/ 157163 w 315277"/>
                  <a:gd name="connsiteY21" fmla="*/ 286703 h 3143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15277" h="314325">
                    <a:moveTo>
                      <a:pt x="157163" y="0"/>
                    </a:moveTo>
                    <a:cubicBezTo>
                      <a:pt x="70485" y="0"/>
                      <a:pt x="0" y="70485"/>
                      <a:pt x="0" y="157163"/>
                    </a:cubicBezTo>
                    <a:cubicBezTo>
                      <a:pt x="0" y="187643"/>
                      <a:pt x="8573" y="217170"/>
                      <a:pt x="24765" y="241935"/>
                    </a:cubicBezTo>
                    <a:lnTo>
                      <a:pt x="952" y="294323"/>
                    </a:lnTo>
                    <a:cubicBezTo>
                      <a:pt x="-952" y="300038"/>
                      <a:pt x="0" y="305753"/>
                      <a:pt x="3810" y="309563"/>
                    </a:cubicBezTo>
                    <a:cubicBezTo>
                      <a:pt x="6668" y="312420"/>
                      <a:pt x="10477" y="314325"/>
                      <a:pt x="14288" y="314325"/>
                    </a:cubicBezTo>
                    <a:cubicBezTo>
                      <a:pt x="15240" y="314325"/>
                      <a:pt x="17145" y="314325"/>
                      <a:pt x="18098" y="313373"/>
                    </a:cubicBezTo>
                    <a:lnTo>
                      <a:pt x="83820" y="295275"/>
                    </a:lnTo>
                    <a:cubicBezTo>
                      <a:pt x="106680" y="307658"/>
                      <a:pt x="132398" y="313373"/>
                      <a:pt x="158115" y="313373"/>
                    </a:cubicBezTo>
                    <a:cubicBezTo>
                      <a:pt x="244793" y="313373"/>
                      <a:pt x="315278" y="242888"/>
                      <a:pt x="315278" y="156210"/>
                    </a:cubicBezTo>
                    <a:cubicBezTo>
                      <a:pt x="314325" y="70485"/>
                      <a:pt x="243840" y="0"/>
                      <a:pt x="157163" y="0"/>
                    </a:cubicBezTo>
                    <a:close/>
                    <a:moveTo>
                      <a:pt x="157163" y="286703"/>
                    </a:moveTo>
                    <a:cubicBezTo>
                      <a:pt x="134302" y="286703"/>
                      <a:pt x="111443" y="280988"/>
                      <a:pt x="92393" y="268605"/>
                    </a:cubicBezTo>
                    <a:cubicBezTo>
                      <a:pt x="90488" y="267653"/>
                      <a:pt x="87630" y="266700"/>
                      <a:pt x="85725" y="266700"/>
                    </a:cubicBezTo>
                    <a:cubicBezTo>
                      <a:pt x="84773" y="266700"/>
                      <a:pt x="82868" y="266700"/>
                      <a:pt x="81915" y="267653"/>
                    </a:cubicBezTo>
                    <a:lnTo>
                      <a:pt x="39052" y="279083"/>
                    </a:lnTo>
                    <a:lnTo>
                      <a:pt x="54293" y="245745"/>
                    </a:lnTo>
                    <a:cubicBezTo>
                      <a:pt x="56198" y="240983"/>
                      <a:pt x="56198" y="236220"/>
                      <a:pt x="53340" y="232410"/>
                    </a:cubicBezTo>
                    <a:cubicBezTo>
                      <a:pt x="37148" y="210503"/>
                      <a:pt x="28575" y="183833"/>
                      <a:pt x="28575" y="157163"/>
                    </a:cubicBezTo>
                    <a:cubicBezTo>
                      <a:pt x="28575" y="85725"/>
                      <a:pt x="86677" y="27622"/>
                      <a:pt x="158115" y="27622"/>
                    </a:cubicBezTo>
                    <a:cubicBezTo>
                      <a:pt x="229552" y="27622"/>
                      <a:pt x="287655" y="85725"/>
                      <a:pt x="287655" y="157163"/>
                    </a:cubicBezTo>
                    <a:cubicBezTo>
                      <a:pt x="286703" y="228600"/>
                      <a:pt x="228600" y="286703"/>
                      <a:pt x="157163" y="28670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-">
                <a:extLst>
                  <a:ext uri="{FF2B5EF4-FFF2-40B4-BE49-F238E27FC236}">
                    <a16:creationId xmlns:a16="http://schemas.microsoft.com/office/drawing/2014/main" id="{8EB37AE7-1217-4777-B28B-7CDC43E45E86}"/>
                  </a:ext>
                </a:extLst>
              </p:cNvPr>
              <p:cNvSpPr/>
              <p:nvPr/>
            </p:nvSpPr>
            <p:spPr>
              <a:xfrm>
                <a:off x="6031229" y="3039305"/>
                <a:ext cx="153747" cy="143994"/>
              </a:xfrm>
              <a:custGeom>
                <a:avLst/>
                <a:gdLst>
                  <a:gd name="connsiteX0" fmla="*/ 136208 w 153747"/>
                  <a:gd name="connsiteY0" fmla="*/ 94419 h 143994"/>
                  <a:gd name="connsiteX1" fmla="*/ 113348 w 153747"/>
                  <a:gd name="connsiteY1" fmla="*/ 89657 h 143994"/>
                  <a:gd name="connsiteX2" fmla="*/ 100013 w 153747"/>
                  <a:gd name="connsiteY2" fmla="*/ 105849 h 143994"/>
                  <a:gd name="connsiteX3" fmla="*/ 92393 w 153747"/>
                  <a:gd name="connsiteY3" fmla="*/ 107754 h 143994"/>
                  <a:gd name="connsiteX4" fmla="*/ 40958 w 153747"/>
                  <a:gd name="connsiteY4" fmla="*/ 63939 h 143994"/>
                  <a:gd name="connsiteX5" fmla="*/ 41910 w 153747"/>
                  <a:gd name="connsiteY5" fmla="*/ 55367 h 143994"/>
                  <a:gd name="connsiteX6" fmla="*/ 51435 w 153747"/>
                  <a:gd name="connsiteY6" fmla="*/ 40127 h 143994"/>
                  <a:gd name="connsiteX7" fmla="*/ 47625 w 153747"/>
                  <a:gd name="connsiteY7" fmla="*/ 22029 h 143994"/>
                  <a:gd name="connsiteX8" fmla="*/ 34290 w 153747"/>
                  <a:gd name="connsiteY8" fmla="*/ 2027 h 143994"/>
                  <a:gd name="connsiteX9" fmla="*/ 14288 w 153747"/>
                  <a:gd name="connsiteY9" fmla="*/ 4884 h 143994"/>
                  <a:gd name="connsiteX10" fmla="*/ 0 w 153747"/>
                  <a:gd name="connsiteY10" fmla="*/ 36317 h 143994"/>
                  <a:gd name="connsiteX11" fmla="*/ 953 w 153747"/>
                  <a:gd name="connsiteY11" fmla="*/ 46794 h 143994"/>
                  <a:gd name="connsiteX12" fmla="*/ 10478 w 153747"/>
                  <a:gd name="connsiteY12" fmla="*/ 68702 h 143994"/>
                  <a:gd name="connsiteX13" fmla="*/ 20955 w 153747"/>
                  <a:gd name="connsiteY13" fmla="*/ 83942 h 143994"/>
                  <a:gd name="connsiteX14" fmla="*/ 64770 w 153747"/>
                  <a:gd name="connsiteY14" fmla="*/ 124899 h 143994"/>
                  <a:gd name="connsiteX15" fmla="*/ 92393 w 153747"/>
                  <a:gd name="connsiteY15" fmla="*/ 138234 h 143994"/>
                  <a:gd name="connsiteX16" fmla="*/ 123825 w 153747"/>
                  <a:gd name="connsiteY16" fmla="*/ 142997 h 143994"/>
                  <a:gd name="connsiteX17" fmla="*/ 152400 w 153747"/>
                  <a:gd name="connsiteY17" fmla="*/ 121089 h 143994"/>
                  <a:gd name="connsiteX18" fmla="*/ 153353 w 153747"/>
                  <a:gd name="connsiteY18" fmla="*/ 109659 h 143994"/>
                  <a:gd name="connsiteX19" fmla="*/ 136208 w 153747"/>
                  <a:gd name="connsiteY19" fmla="*/ 94419 h 1439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3747" h="143994">
                    <a:moveTo>
                      <a:pt x="136208" y="94419"/>
                    </a:moveTo>
                    <a:cubicBezTo>
                      <a:pt x="129540" y="90609"/>
                      <a:pt x="120968" y="85847"/>
                      <a:pt x="113348" y="89657"/>
                    </a:cubicBezTo>
                    <a:cubicBezTo>
                      <a:pt x="107633" y="92514"/>
                      <a:pt x="103823" y="101087"/>
                      <a:pt x="100013" y="105849"/>
                    </a:cubicBezTo>
                    <a:cubicBezTo>
                      <a:pt x="98108" y="108707"/>
                      <a:pt x="95250" y="108707"/>
                      <a:pt x="92393" y="107754"/>
                    </a:cubicBezTo>
                    <a:cubicBezTo>
                      <a:pt x="70485" y="99182"/>
                      <a:pt x="53340" y="83942"/>
                      <a:pt x="40958" y="63939"/>
                    </a:cubicBezTo>
                    <a:cubicBezTo>
                      <a:pt x="39053" y="61082"/>
                      <a:pt x="39053" y="58224"/>
                      <a:pt x="41910" y="55367"/>
                    </a:cubicBezTo>
                    <a:cubicBezTo>
                      <a:pt x="45720" y="50604"/>
                      <a:pt x="50483" y="45842"/>
                      <a:pt x="51435" y="40127"/>
                    </a:cubicBezTo>
                    <a:cubicBezTo>
                      <a:pt x="52388" y="34412"/>
                      <a:pt x="49530" y="27744"/>
                      <a:pt x="47625" y="22029"/>
                    </a:cubicBezTo>
                    <a:cubicBezTo>
                      <a:pt x="44768" y="15362"/>
                      <a:pt x="40958" y="5837"/>
                      <a:pt x="34290" y="2027"/>
                    </a:cubicBezTo>
                    <a:cubicBezTo>
                      <a:pt x="28575" y="-1783"/>
                      <a:pt x="20003" y="122"/>
                      <a:pt x="14288" y="4884"/>
                    </a:cubicBezTo>
                    <a:cubicBezTo>
                      <a:pt x="4763" y="12504"/>
                      <a:pt x="0" y="24887"/>
                      <a:pt x="0" y="36317"/>
                    </a:cubicBezTo>
                    <a:cubicBezTo>
                      <a:pt x="0" y="40127"/>
                      <a:pt x="0" y="42984"/>
                      <a:pt x="953" y="46794"/>
                    </a:cubicBezTo>
                    <a:cubicBezTo>
                      <a:pt x="2858" y="54414"/>
                      <a:pt x="6668" y="62034"/>
                      <a:pt x="10478" y="68702"/>
                    </a:cubicBezTo>
                    <a:cubicBezTo>
                      <a:pt x="13335" y="74417"/>
                      <a:pt x="17145" y="79179"/>
                      <a:pt x="20955" y="83942"/>
                    </a:cubicBezTo>
                    <a:cubicBezTo>
                      <a:pt x="33338" y="100134"/>
                      <a:pt x="47625" y="114422"/>
                      <a:pt x="64770" y="124899"/>
                    </a:cubicBezTo>
                    <a:cubicBezTo>
                      <a:pt x="73343" y="130614"/>
                      <a:pt x="82868" y="134424"/>
                      <a:pt x="92393" y="138234"/>
                    </a:cubicBezTo>
                    <a:cubicBezTo>
                      <a:pt x="102870" y="142044"/>
                      <a:pt x="112395" y="145854"/>
                      <a:pt x="123825" y="142997"/>
                    </a:cubicBezTo>
                    <a:cubicBezTo>
                      <a:pt x="136208" y="141092"/>
                      <a:pt x="147638" y="133472"/>
                      <a:pt x="152400" y="121089"/>
                    </a:cubicBezTo>
                    <a:cubicBezTo>
                      <a:pt x="153353" y="117279"/>
                      <a:pt x="154305" y="113469"/>
                      <a:pt x="153353" y="109659"/>
                    </a:cubicBezTo>
                    <a:cubicBezTo>
                      <a:pt x="152400" y="102039"/>
                      <a:pt x="141923" y="98229"/>
                      <a:pt x="136208" y="9441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tx2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22" name="-">
            <a:extLst>
              <a:ext uri="{FF2B5EF4-FFF2-40B4-BE49-F238E27FC236}">
                <a16:creationId xmlns:a16="http://schemas.microsoft.com/office/drawing/2014/main" id="{4C264E36-76C1-4DC0-8909-5A897C42545C}"/>
              </a:ext>
            </a:extLst>
          </p:cNvPr>
          <p:cNvGrpSpPr/>
          <p:nvPr/>
        </p:nvGrpSpPr>
        <p:grpSpPr>
          <a:xfrm>
            <a:off x="4827807" y="10061850"/>
            <a:ext cx="337672" cy="337672"/>
            <a:chOff x="4618064" y="10338658"/>
            <a:chExt cx="448680" cy="448680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23" name="-">
              <a:extLst>
                <a:ext uri="{FF2B5EF4-FFF2-40B4-BE49-F238E27FC236}">
                  <a16:creationId xmlns:a16="http://schemas.microsoft.com/office/drawing/2014/main" id="{292C98EF-BCFD-4A33-93B4-D64E44B17554}"/>
                </a:ext>
              </a:extLst>
            </p:cNvPr>
            <p:cNvSpPr/>
            <p:nvPr/>
          </p:nvSpPr>
          <p:spPr>
            <a:xfrm>
              <a:off x="4618064" y="10338658"/>
              <a:ext cx="448680" cy="448680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  <p:sp>
          <p:nvSpPr>
            <p:cNvPr id="24" name="-">
              <a:extLst>
                <a:ext uri="{FF2B5EF4-FFF2-40B4-BE49-F238E27FC236}">
                  <a16:creationId xmlns:a16="http://schemas.microsoft.com/office/drawing/2014/main" id="{08F1DFB7-A841-4737-97F2-69699FD8A57E}"/>
                </a:ext>
              </a:extLst>
            </p:cNvPr>
            <p:cNvSpPr/>
            <p:nvPr/>
          </p:nvSpPr>
          <p:spPr>
            <a:xfrm>
              <a:off x="4687396" y="10459383"/>
              <a:ext cx="306704" cy="214312"/>
            </a:xfrm>
            <a:custGeom>
              <a:avLst/>
              <a:gdLst>
                <a:gd name="connsiteX0" fmla="*/ 306705 w 306704"/>
                <a:gd name="connsiteY0" fmla="*/ 66675 h 214312"/>
                <a:gd name="connsiteX1" fmla="*/ 240030 w 306704"/>
                <a:gd name="connsiteY1" fmla="*/ 0 h 214312"/>
                <a:gd name="connsiteX2" fmla="*/ 66675 w 306704"/>
                <a:gd name="connsiteY2" fmla="*/ 0 h 214312"/>
                <a:gd name="connsiteX3" fmla="*/ 0 w 306704"/>
                <a:gd name="connsiteY3" fmla="*/ 66675 h 214312"/>
                <a:gd name="connsiteX4" fmla="*/ 0 w 306704"/>
                <a:gd name="connsiteY4" fmla="*/ 147638 h 214312"/>
                <a:gd name="connsiteX5" fmla="*/ 66675 w 306704"/>
                <a:gd name="connsiteY5" fmla="*/ 214313 h 214312"/>
                <a:gd name="connsiteX6" fmla="*/ 240030 w 306704"/>
                <a:gd name="connsiteY6" fmla="*/ 214313 h 214312"/>
                <a:gd name="connsiteX7" fmla="*/ 306705 w 306704"/>
                <a:gd name="connsiteY7" fmla="*/ 147638 h 214312"/>
                <a:gd name="connsiteX8" fmla="*/ 306705 w 306704"/>
                <a:gd name="connsiteY8" fmla="*/ 66675 h 214312"/>
                <a:gd name="connsiteX9" fmla="*/ 198120 w 306704"/>
                <a:gd name="connsiteY9" fmla="*/ 110490 h 214312"/>
                <a:gd name="connsiteX10" fmla="*/ 128588 w 306704"/>
                <a:gd name="connsiteY10" fmla="*/ 148590 h 214312"/>
                <a:gd name="connsiteX11" fmla="*/ 122873 w 306704"/>
                <a:gd name="connsiteY11" fmla="*/ 144780 h 214312"/>
                <a:gd name="connsiteX12" fmla="*/ 122873 w 306704"/>
                <a:gd name="connsiteY12" fmla="*/ 66675 h 214312"/>
                <a:gd name="connsiteX13" fmla="*/ 128588 w 306704"/>
                <a:gd name="connsiteY13" fmla="*/ 62865 h 214312"/>
                <a:gd name="connsiteX14" fmla="*/ 198120 w 306704"/>
                <a:gd name="connsiteY14" fmla="*/ 102870 h 214312"/>
                <a:gd name="connsiteX15" fmla="*/ 198120 w 306704"/>
                <a:gd name="connsiteY15" fmla="*/ 110490 h 214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06704" h="214312">
                  <a:moveTo>
                    <a:pt x="306705" y="66675"/>
                  </a:moveTo>
                  <a:cubicBezTo>
                    <a:pt x="306705" y="29527"/>
                    <a:pt x="277178" y="0"/>
                    <a:pt x="240030" y="0"/>
                  </a:cubicBezTo>
                  <a:lnTo>
                    <a:pt x="66675" y="0"/>
                  </a:lnTo>
                  <a:cubicBezTo>
                    <a:pt x="29528" y="0"/>
                    <a:pt x="0" y="29527"/>
                    <a:pt x="0" y="66675"/>
                  </a:cubicBezTo>
                  <a:lnTo>
                    <a:pt x="0" y="147638"/>
                  </a:lnTo>
                  <a:cubicBezTo>
                    <a:pt x="0" y="184785"/>
                    <a:pt x="29528" y="214313"/>
                    <a:pt x="66675" y="214313"/>
                  </a:cubicBezTo>
                  <a:lnTo>
                    <a:pt x="240030" y="214313"/>
                  </a:lnTo>
                  <a:cubicBezTo>
                    <a:pt x="277178" y="214313"/>
                    <a:pt x="306705" y="184785"/>
                    <a:pt x="306705" y="147638"/>
                  </a:cubicBezTo>
                  <a:lnTo>
                    <a:pt x="306705" y="66675"/>
                  </a:lnTo>
                  <a:close/>
                  <a:moveTo>
                    <a:pt x="198120" y="110490"/>
                  </a:moveTo>
                  <a:lnTo>
                    <a:pt x="128588" y="148590"/>
                  </a:lnTo>
                  <a:cubicBezTo>
                    <a:pt x="125730" y="150495"/>
                    <a:pt x="122873" y="147638"/>
                    <a:pt x="122873" y="144780"/>
                  </a:cubicBezTo>
                  <a:lnTo>
                    <a:pt x="122873" y="66675"/>
                  </a:lnTo>
                  <a:cubicBezTo>
                    <a:pt x="122873" y="62865"/>
                    <a:pt x="125730" y="60960"/>
                    <a:pt x="128588" y="62865"/>
                  </a:cubicBezTo>
                  <a:lnTo>
                    <a:pt x="198120" y="102870"/>
                  </a:lnTo>
                  <a:cubicBezTo>
                    <a:pt x="200978" y="104775"/>
                    <a:pt x="200978" y="109538"/>
                    <a:pt x="198120" y="1104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-">
            <a:extLst>
              <a:ext uri="{FF2B5EF4-FFF2-40B4-BE49-F238E27FC236}">
                <a16:creationId xmlns:a16="http://schemas.microsoft.com/office/drawing/2014/main" id="{D7BC5CB3-D864-4F19-8478-3C9B08E460D4}"/>
              </a:ext>
            </a:extLst>
          </p:cNvPr>
          <p:cNvGrpSpPr/>
          <p:nvPr/>
        </p:nvGrpSpPr>
        <p:grpSpPr>
          <a:xfrm rot="9441981">
            <a:off x="9020078" y="1734208"/>
            <a:ext cx="3341994" cy="3341994"/>
            <a:chOff x="11716447" y="0"/>
            <a:chExt cx="5321933" cy="5321933"/>
          </a:xfrm>
          <a:solidFill>
            <a:schemeClr val="accent1"/>
          </a:solidFill>
        </p:grpSpPr>
        <p:sp>
          <p:nvSpPr>
            <p:cNvPr id="28" name="-">
              <a:extLst>
                <a:ext uri="{FF2B5EF4-FFF2-40B4-BE49-F238E27FC236}">
                  <a16:creationId xmlns:a16="http://schemas.microsoft.com/office/drawing/2014/main" id="{32E6F0D0-6C57-4FCF-AB58-3957D149D23B}"/>
                </a:ext>
              </a:extLst>
            </p:cNvPr>
            <p:cNvSpPr/>
            <p:nvPr/>
          </p:nvSpPr>
          <p:spPr>
            <a:xfrm>
              <a:off x="11716447" y="0"/>
              <a:ext cx="5321933" cy="5321933"/>
            </a:xfrm>
            <a:custGeom>
              <a:avLst/>
              <a:gdLst>
                <a:gd name="connsiteX0" fmla="*/ 2660967 w 5321933"/>
                <a:gd name="connsiteY0" fmla="*/ 0 h 5321933"/>
                <a:gd name="connsiteX1" fmla="*/ 0 w 5321933"/>
                <a:gd name="connsiteY1" fmla="*/ 2660967 h 5321933"/>
                <a:gd name="connsiteX2" fmla="*/ 2660967 w 5321933"/>
                <a:gd name="connsiteY2" fmla="*/ 5321934 h 5321933"/>
                <a:gd name="connsiteX3" fmla="*/ 5321934 w 5321933"/>
                <a:gd name="connsiteY3" fmla="*/ 2660967 h 5321933"/>
                <a:gd name="connsiteX4" fmla="*/ 2660967 w 5321933"/>
                <a:gd name="connsiteY4" fmla="*/ 0 h 532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21933" h="5321933">
                  <a:moveTo>
                    <a:pt x="2660967" y="0"/>
                  </a:moveTo>
                  <a:cubicBezTo>
                    <a:pt x="1191440" y="0"/>
                    <a:pt x="0" y="1191440"/>
                    <a:pt x="0" y="2660967"/>
                  </a:cubicBezTo>
                  <a:cubicBezTo>
                    <a:pt x="0" y="4130493"/>
                    <a:pt x="1191440" y="5321934"/>
                    <a:pt x="2660967" y="5321934"/>
                  </a:cubicBezTo>
                  <a:cubicBezTo>
                    <a:pt x="4130493" y="5321934"/>
                    <a:pt x="5321934" y="4130493"/>
                    <a:pt x="5321934" y="2660967"/>
                  </a:cubicBezTo>
                  <a:cubicBezTo>
                    <a:pt x="5321934" y="1191440"/>
                    <a:pt x="4130493" y="0"/>
                    <a:pt x="2660967" y="0"/>
                  </a:cubicBezTo>
                  <a:close/>
                </a:path>
              </a:pathLst>
            </a:custGeom>
            <a:noFill/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-">
              <a:extLst>
                <a:ext uri="{FF2B5EF4-FFF2-40B4-BE49-F238E27FC236}">
                  <a16:creationId xmlns:a16="http://schemas.microsoft.com/office/drawing/2014/main" id="{A5A8CD74-5166-4927-A9B0-0121C3DE6CB3}"/>
                </a:ext>
              </a:extLst>
            </p:cNvPr>
            <p:cNvSpPr/>
            <p:nvPr/>
          </p:nvSpPr>
          <p:spPr>
            <a:xfrm>
              <a:off x="14377413" y="0"/>
              <a:ext cx="2660966" cy="2660966"/>
            </a:xfrm>
            <a:custGeom>
              <a:avLst/>
              <a:gdLst>
                <a:gd name="connsiteX0" fmla="*/ 0 w 2660966"/>
                <a:gd name="connsiteY0" fmla="*/ 927792 h 2660966"/>
                <a:gd name="connsiteX1" fmla="*/ 0 w 2660966"/>
                <a:gd name="connsiteY1" fmla="*/ 927792 h 2660966"/>
                <a:gd name="connsiteX2" fmla="*/ 1733175 w 2660966"/>
                <a:gd name="connsiteY2" fmla="*/ 2660967 h 2660966"/>
                <a:gd name="connsiteX3" fmla="*/ 2660967 w 2660966"/>
                <a:gd name="connsiteY3" fmla="*/ 2660967 h 2660966"/>
                <a:gd name="connsiteX4" fmla="*/ 0 w 2660966"/>
                <a:gd name="connsiteY4" fmla="*/ 0 h 2660966"/>
                <a:gd name="connsiteX5" fmla="*/ 0 w 2660966"/>
                <a:gd name="connsiteY5" fmla="*/ 0 h 2660966"/>
                <a:gd name="connsiteX6" fmla="*/ 0 w 2660966"/>
                <a:gd name="connsiteY6" fmla="*/ 927792 h 2660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60966" h="2660966">
                  <a:moveTo>
                    <a:pt x="0" y="927792"/>
                  </a:moveTo>
                  <a:cubicBezTo>
                    <a:pt x="0" y="927792"/>
                    <a:pt x="0" y="927792"/>
                    <a:pt x="0" y="927792"/>
                  </a:cubicBezTo>
                  <a:cubicBezTo>
                    <a:pt x="957295" y="927792"/>
                    <a:pt x="1733175" y="1703672"/>
                    <a:pt x="1733175" y="2660967"/>
                  </a:cubicBezTo>
                  <a:lnTo>
                    <a:pt x="2660967" y="2660967"/>
                  </a:lnTo>
                  <a:cubicBezTo>
                    <a:pt x="2660967" y="1191440"/>
                    <a:pt x="1469527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27792"/>
                  </a:lnTo>
                  <a:close/>
                </a:path>
              </a:pathLst>
            </a:custGeom>
            <a:solidFill>
              <a:schemeClr val="accent4"/>
            </a:solidFill>
            <a:ln w="627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-">
            <a:extLst>
              <a:ext uri="{FF2B5EF4-FFF2-40B4-BE49-F238E27FC236}">
                <a16:creationId xmlns:a16="http://schemas.microsoft.com/office/drawing/2014/main" id="{E22B13CB-36DB-4E1D-8938-F51764EA3411}"/>
              </a:ext>
            </a:extLst>
          </p:cNvPr>
          <p:cNvSpPr/>
          <p:nvPr/>
        </p:nvSpPr>
        <p:spPr>
          <a:xfrm>
            <a:off x="-482933" y="3365261"/>
            <a:ext cx="5799251" cy="338927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>
            <a:outerShdw blurRad="127000" dist="38100" dir="2700000" sx="101000" sy="101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6AADF6F-3A70-453A-B48A-06F72B4AD0E1}"/>
              </a:ext>
            </a:extLst>
          </p:cNvPr>
          <p:cNvSpPr txBox="1"/>
          <p:nvPr/>
        </p:nvSpPr>
        <p:spPr>
          <a:xfrm>
            <a:off x="199526" y="3571165"/>
            <a:ext cx="488152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Aenean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Phasellus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malesuada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massa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a tempus. Lorem ipsum dolor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consectetur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adipiscing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elit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Ut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posuere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est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et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ornare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dapibus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risus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odio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iaculis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, sit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amet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euismod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arcu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ipsum at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leo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. In pharetra lacinia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metus</a:t>
            </a:r>
            <a:r>
              <a:rPr lang="en-US" sz="1600" dirty="0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 pulvinar </a:t>
            </a:r>
            <a:r>
              <a:rPr lang="en-US" sz="1600" dirty="0" err="1">
                <a:solidFill>
                  <a:schemeClr val="bg1">
                    <a:lumMod val="95000"/>
                  </a:schemeClr>
                </a:solidFill>
                <a:latin typeface="Poppins Light" panose="00000400000000000000" pitchFamily="2" charset="0"/>
                <a:cs typeface="Poppins Light" panose="00000400000000000000" pitchFamily="2" charset="0"/>
              </a:rPr>
              <a:t>suscipit</a:t>
            </a:r>
            <a:endParaRPr lang="en-US" sz="1600" dirty="0">
              <a:solidFill>
                <a:schemeClr val="bg1">
                  <a:lumMod val="95000"/>
                </a:schemeClr>
              </a:solidFill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sp>
        <p:nvSpPr>
          <p:cNvPr id="10" name="-">
            <a:extLst>
              <a:ext uri="{FF2B5EF4-FFF2-40B4-BE49-F238E27FC236}">
                <a16:creationId xmlns:a16="http://schemas.microsoft.com/office/drawing/2014/main" id="{4D574C87-2189-4BB4-B5BE-E3EE05E8CEE6}"/>
              </a:ext>
            </a:extLst>
          </p:cNvPr>
          <p:cNvSpPr/>
          <p:nvPr/>
        </p:nvSpPr>
        <p:spPr>
          <a:xfrm>
            <a:off x="2617499" y="6493857"/>
            <a:ext cx="2397288" cy="48642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1016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4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8C2F4B-3573-49F6-9F28-28AF5232D40E}"/>
              </a:ext>
            </a:extLst>
          </p:cNvPr>
          <p:cNvSpPr txBox="1"/>
          <p:nvPr/>
        </p:nvSpPr>
        <p:spPr>
          <a:xfrm>
            <a:off x="2814907" y="6567792"/>
            <a:ext cx="2002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pc="300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Poppins Black" panose="00000A00000000000000" pitchFamily="2" charset="0"/>
                <a:cs typeface="Poppins Black" panose="00000A00000000000000" pitchFamily="2" charset="0"/>
              </a:rPr>
              <a:t>LINK ON BIO</a:t>
            </a:r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AFE37952-3D8D-4189-8B44-C1D2061858CB}"/>
              </a:ext>
            </a:extLst>
          </p:cNvPr>
          <p:cNvSpPr/>
          <p:nvPr/>
        </p:nvSpPr>
        <p:spPr>
          <a:xfrm>
            <a:off x="383917" y="7260924"/>
            <a:ext cx="2246334" cy="2246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8355C8BA-6B39-41F1-A65E-094D1BB2B5F1}"/>
              </a:ext>
            </a:extLst>
          </p:cNvPr>
          <p:cNvSpPr/>
          <p:nvPr/>
        </p:nvSpPr>
        <p:spPr>
          <a:xfrm>
            <a:off x="786540" y="7663547"/>
            <a:ext cx="1441086" cy="144108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RANSITION">
            <a:extLst>
              <a:ext uri="{FF2B5EF4-FFF2-40B4-BE49-F238E27FC236}">
                <a16:creationId xmlns:a16="http://schemas.microsoft.com/office/drawing/2014/main" id="{015B1DC8-1602-4425-A5E5-C7ED1B38601D}"/>
              </a:ext>
            </a:extLst>
          </p:cNvPr>
          <p:cNvSpPr/>
          <p:nvPr/>
        </p:nvSpPr>
        <p:spPr>
          <a:xfrm rot="2700000">
            <a:off x="-2710546" y="-4691996"/>
            <a:ext cx="16393892" cy="203567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6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" fill="hold"/>
                                        <p:tgtEl>
                                          <p:spTgt spid="10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9.25926E-7 3.28704E-6 L -9.25926E-7 0.03052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1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decel="10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7963E-6 1.71296E-6 L 0.04268 -0.00116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7" y="-5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3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3" presetClass="path" presetSubtype="0" accel="100000" fill="hold" grpId="1" nodeType="withEffect">
                                  <p:stCondLst>
                                    <p:cond delay="125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Motion origin="layout" path="M 0 1.34259E-6 L 0 -0.04586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path" presetSubtype="0" decel="10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3.24074E-6 L 0 0.02662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4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22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53704E-6 9.72222E-7 L 0.09432 9.72222E-7 " pathEditMode="relative" rAng="0" ptsTypes="AA">
                                      <p:cBhvr>
                                        <p:cTn id="53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2" dur="1000" fill="hold"/>
                                        <p:tgtEl>
                                          <p:spTgt spid="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7037E-7 1.01852E-6 L -0.00217 0.61921 " pathEditMode="relative" rAng="0" ptsTypes="AA">
                                      <p:cBhvr>
                                        <p:cTn id="64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" y="3096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7037E-7 1.01852E-6 L -3.7037E-7 -0.02865 " pathEditMode="relative" rAng="0" ptsTypes="AA">
                                      <p:cBhvr>
                                        <p:cTn id="66" dur="3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3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de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de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4259E-6 6.01852E-7 L 0.26634 6.01852E-7 " pathEditMode="relative" rAng="0" ptsTypes="AA">
                                      <p:cBhvr>
                                        <p:cTn id="74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10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9999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decel="100000" fill="hold" grpId="3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5463E-6 1.57407E-6 L -0.14742 1.57407E-6 " pathEditMode="relative" rAng="0" ptsTypes="AA">
                                      <p:cBhvr>
                                        <p:cTn id="82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78" y="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accel="50000" decel="50000" autoRev="1" fill="hold" grpId="3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90" dur="1950" fill="hold"/>
                                        <p:tgtEl>
                                          <p:spTgt spid="33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42" presetClass="path" presetSubtype="0" decel="100000" fill="hold" grpId="4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-3.88889E-6 L 0 0.81004 " pathEditMode="relative" rAng="0" ptsTypes="AA">
                                      <p:cBhvr>
                                        <p:cTn id="92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0495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decel="100000" fill="hold" grpId="2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42" presetClass="path" presetSubtype="0" decel="100000" fill="hold" grpId="3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2.31481E-6 -1.66667E-6 L -2.31481E-6 -0.13368 " pathEditMode="relative" rAng="0" ptsTypes="AA">
                                      <p:cBhvr>
                                        <p:cTn id="100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84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fill="hold" grpId="4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31481E-6 -1.66667E-6 L -2.31481E-6 0.03357 " pathEditMode="relative" rAng="0" ptsTypes="AA">
                                      <p:cBhvr>
                                        <p:cTn id="102" dur="3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8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700000">
                                      <p:cBhvr>
                                        <p:cTn id="1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6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24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8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decel="10000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9999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accel="50000" decel="50000" autoRev="1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32" dur="1375" fill="hold"/>
                                        <p:tgtEl>
                                          <p:spTgt spid="3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xit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" presetClass="entr" presetSubtype="12" decel="100000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33" grpId="2" animBg="1"/>
      <p:bldP spid="33" grpId="3" animBg="1"/>
      <p:bldP spid="33" grpId="4" animBg="1"/>
      <p:bldP spid="34" grpId="0" animBg="1"/>
      <p:bldP spid="34" grpId="1" animBg="1"/>
      <p:bldP spid="34" grpId="2" animBg="1"/>
      <p:bldP spid="34" grpId="3" animBg="1"/>
      <p:bldP spid="34" grpId="4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26" grpId="0" animBg="1"/>
      <p:bldP spid="26" grpId="1" animBg="1"/>
      <p:bldP spid="26" grpId="2" animBg="1"/>
      <p:bldP spid="26" grpId="3" animBg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2" grpId="0" animBg="1"/>
      <p:bldP spid="36" grpId="0"/>
      <p:bldP spid="10" grpId="0" animBg="1"/>
      <p:bldP spid="10" grpId="1" animBg="1"/>
      <p:bldP spid="10" grpId="2" animBg="1"/>
      <p:bldP spid="11" grpId="0"/>
      <p:bldP spid="11" grpId="1"/>
      <p:bldP spid="35" grpId="0" animBg="1"/>
      <p:bldP spid="35" grpId="1" animBg="1"/>
      <p:bldP spid="35" grpId="2" animBg="1"/>
      <p:bldP spid="38" grpId="0" animBg="1"/>
      <p:bldP spid="38" grpId="1" animBg="1"/>
      <p:bldP spid="38" grpId="2" animBg="1"/>
      <p:bldP spid="38" grpId="3" animBg="1"/>
      <p:bldP spid="37" grpId="0" animBg="1"/>
      <p:bldP spid="37" grpId="1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</TotalTime>
  <Words>898</Words>
  <Application>Microsoft Office PowerPoint</Application>
  <PresentationFormat>Custom</PresentationFormat>
  <Paragraphs>65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Poppins Black</vt:lpstr>
      <vt:lpstr>Poppins ExtraBold</vt:lpstr>
      <vt:lpstr>Poppins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5</cp:revision>
  <dcterms:created xsi:type="dcterms:W3CDTF">2021-12-23T01:52:18Z</dcterms:created>
  <dcterms:modified xsi:type="dcterms:W3CDTF">2021-12-23T03:18:09Z</dcterms:modified>
</cp:coreProperties>
</file>