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2203B-840A-1FEB-6144-FEBF05B89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42E8C3-747F-1A7C-0913-32F4393A1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2D8BC-A91C-B5CC-DC9B-31CCF207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EFB39-43B2-75EE-02ED-622CD30E3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CE3C4-BA3E-5E1F-78B1-4604A514D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758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04F7-C6DC-EDF0-792C-96E9DABE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584C55-B174-E2F2-B8C4-30E679E01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83496-94A8-7585-8AAF-59E0312E3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1F901-EA94-6C8C-8AE4-E79CA3651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6D8E5-B0D1-F161-7C92-40EB1EF6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424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68208-E10F-77EF-1FAF-0334B87E59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039157-66CE-7E88-6527-E15D0F4BF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D6DA5-617F-3DD3-D08C-C5C46697F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8E39-187F-A388-633F-CD4225AE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B2A65-AF3B-3DDF-EE2A-0C1D90C8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9979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DE2FA-4DB2-20C9-CA90-302A8F7FB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58B8-8207-B71A-EAD8-FF9D8BAC0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EBB9F-4EEB-1164-DBF4-D482D57F1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26EC3-ED75-15CF-34FA-A0D8E1AA8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A9093-B356-9251-9E66-3F18EFF3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569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C5BD9-CE08-FBBD-DA56-7F107A924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F64BFF-6E9C-B85A-E229-9D2326EC1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82E70-44E0-89FA-FE62-1E4085BF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D5B3E-FA7B-6172-1802-A5B05E18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4CB41-248A-0FE3-4016-5497CFA7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361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9581C-D4C8-1469-A590-FB5BCA3EE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372E5-C814-43F7-95EE-A12CB89FFA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9EF5D7-04A4-05B0-9E36-C42A37868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DBFAC3-A0A2-7FF0-5B34-11F4676F2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77BA3-2407-CD09-49AB-1F44221AA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8BAB7-131C-2853-AA84-D7427F4B1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642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36864-415A-B970-DBEF-99C51D040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E5A24-B4BB-CF8F-5250-DF4D23B5F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7BBDD0-9A43-AFD8-77D2-9D5E5FDAC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BA7E8A-605A-FE34-0F2F-51A13C53D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572606-ED70-FFE0-8AF1-7A3805B25E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6942D6-CA02-3AF2-D58F-62C42B0C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A5B728-52BD-CB7E-EC79-6D15F3CD6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3C3790-560E-B387-1963-881F4730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31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2A08B-1CC1-50DB-99FB-AA23C2CA2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91DE83-BAA7-822C-32C6-7201BC6F6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8AC176-6850-8F7C-03AA-FECE9F149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08A5C6-8DC9-EED0-7B1E-9CE8B9D74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365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B363AE-64E5-164A-8609-C7E224DBF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47FF5A-AFF2-30C4-6572-149588855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966AFC-E972-BE1E-AF64-5E0B9B2A0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628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81B5C-AFD7-9C7C-431B-74F077E11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9BD25-CC65-391D-EC42-70643E363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298F51-62D2-B996-B7BF-921CCF566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035D6D-400F-B4A6-5FF7-5B8D364A9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FBE03-BD78-F6CD-A13F-DFC62C4F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6C024-48DC-C728-DBA2-414B58E86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053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D26DE-3B3F-46D6-A368-C860937D9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3DBFE-77A5-CBC6-329E-68D17887A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F04936-730A-1F59-37B3-CAD1EE20D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12F12-BDC6-F83A-99BC-362D4E94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E56E5-B775-EB5B-9600-33252657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1DA30-0A07-8F34-8A45-725B92D14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313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6C52A-6E33-CF1B-EEBD-49E151BBB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023788-29E6-16C5-93DC-A25F5239F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58E98-B0EE-4732-B493-211727B4B6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4B10-D72C-42AA-8181-F4BF57689DA4}" type="datetimeFigureOut">
              <a:rPr lang="en-IN" smtClean="0"/>
              <a:t>17-06-2023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96E41-DC63-19A1-B5DD-6F404A7E7F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F075F-9C5E-3B71-0ECC-460F3AA11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9A6B5-A6CE-43C1-82A3-C36155C0CB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198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834622-B7DC-00A3-8AE7-26A9A4A6B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8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D6A9CE-8607-6725-A146-84845C49B7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98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5A9376-BC6B-CC99-8C9C-DC123159F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1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66B19-4E8E-534B-1ED1-7D9AC7E17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055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07FB14-EC5E-BFD1-2FD5-222F85D32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91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D1491F-B21A-EADB-AFFC-E30C359CF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5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292710-CF10-F19A-41C9-7AC275AF4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32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083D41-4DA2-43E5-B527-81E208F6E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46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FEC8A5-06ED-69B2-AE05-1B2AAA3417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89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Singh</dc:creator>
  <cp:lastModifiedBy>Neha Singh</cp:lastModifiedBy>
  <cp:revision>1</cp:revision>
  <dcterms:created xsi:type="dcterms:W3CDTF">2023-06-17T04:14:24Z</dcterms:created>
  <dcterms:modified xsi:type="dcterms:W3CDTF">2023-06-17T04:16:28Z</dcterms:modified>
</cp:coreProperties>
</file>